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71"/>
  </p:notesMasterIdLst>
  <p:sldIdLst>
    <p:sldId id="256" r:id="rId2"/>
    <p:sldId id="258" r:id="rId3"/>
    <p:sldId id="260" r:id="rId4"/>
    <p:sldId id="262" r:id="rId5"/>
    <p:sldId id="297" r:id="rId6"/>
    <p:sldId id="259" r:id="rId7"/>
    <p:sldId id="261" r:id="rId8"/>
    <p:sldId id="266" r:id="rId9"/>
    <p:sldId id="271" r:id="rId10"/>
    <p:sldId id="298" r:id="rId11"/>
    <p:sldId id="299" r:id="rId12"/>
    <p:sldId id="270" r:id="rId13"/>
    <p:sldId id="263" r:id="rId14"/>
    <p:sldId id="264" r:id="rId15"/>
    <p:sldId id="269" r:id="rId16"/>
    <p:sldId id="274" r:id="rId17"/>
    <p:sldId id="300" r:id="rId18"/>
    <p:sldId id="275" r:id="rId19"/>
    <p:sldId id="301" r:id="rId20"/>
    <p:sldId id="302" r:id="rId21"/>
    <p:sldId id="303" r:id="rId22"/>
    <p:sldId id="304" r:id="rId23"/>
    <p:sldId id="305" r:id="rId24"/>
    <p:sldId id="306" r:id="rId25"/>
    <p:sldId id="310" r:id="rId26"/>
    <p:sldId id="311" r:id="rId27"/>
    <p:sldId id="307" r:id="rId28"/>
    <p:sldId id="308" r:id="rId29"/>
    <p:sldId id="309" r:id="rId30"/>
    <p:sldId id="313" r:id="rId31"/>
    <p:sldId id="336" r:id="rId32"/>
    <p:sldId id="340" r:id="rId33"/>
    <p:sldId id="337" r:id="rId34"/>
    <p:sldId id="339" r:id="rId35"/>
    <p:sldId id="338" r:id="rId36"/>
    <p:sldId id="314" r:id="rId37"/>
    <p:sldId id="315" r:id="rId38"/>
    <p:sldId id="316" r:id="rId39"/>
    <p:sldId id="317" r:id="rId40"/>
    <p:sldId id="319" r:id="rId41"/>
    <p:sldId id="325" r:id="rId42"/>
    <p:sldId id="320" r:id="rId43"/>
    <p:sldId id="321" r:id="rId44"/>
    <p:sldId id="322" r:id="rId45"/>
    <p:sldId id="323" r:id="rId46"/>
    <p:sldId id="324" r:id="rId47"/>
    <p:sldId id="328" r:id="rId48"/>
    <p:sldId id="327" r:id="rId49"/>
    <p:sldId id="329" r:id="rId50"/>
    <p:sldId id="330" r:id="rId51"/>
    <p:sldId id="351" r:id="rId52"/>
    <p:sldId id="331" r:id="rId53"/>
    <p:sldId id="332" r:id="rId54"/>
    <p:sldId id="352" r:id="rId55"/>
    <p:sldId id="333" r:id="rId56"/>
    <p:sldId id="353" r:id="rId57"/>
    <p:sldId id="334" r:id="rId58"/>
    <p:sldId id="335" r:id="rId59"/>
    <p:sldId id="326" r:id="rId60"/>
    <p:sldId id="344" r:id="rId61"/>
    <p:sldId id="346" r:id="rId62"/>
    <p:sldId id="345" r:id="rId63"/>
    <p:sldId id="347" r:id="rId64"/>
    <p:sldId id="348" r:id="rId65"/>
    <p:sldId id="349" r:id="rId66"/>
    <p:sldId id="343" r:id="rId67"/>
    <p:sldId id="341" r:id="rId68"/>
    <p:sldId id="342" r:id="rId69"/>
    <p:sldId id="350" r:id="rId70"/>
  </p:sldIdLst>
  <p:sldSz cx="9144000" cy="5143500" type="screen16x9"/>
  <p:notesSz cx="6858000" cy="9144000"/>
  <p:embeddedFontLst>
    <p:embeddedFont>
      <p:font typeface="Epilogue" panose="020B0604020202020204" charset="0"/>
      <p:regular r:id="rId72"/>
      <p:bold r:id="rId73"/>
      <p:italic r:id="rId74"/>
      <p:boldItalic r:id="rId75"/>
    </p:embeddedFont>
    <p:embeddedFont>
      <p:font typeface="Lato" panose="020F0502020204030203" pitchFamily="34" charset="0"/>
      <p:regular r:id="rId76"/>
      <p:bold r:id="rId77"/>
      <p:italic r:id="rId78"/>
      <p:boldItalic r:id="rId79"/>
    </p:embeddedFont>
    <p:embeddedFont>
      <p:font typeface="Montserrat" pitchFamily="2" charset="0"/>
      <p:bold r:id="rId80"/>
    </p:embeddedFont>
    <p:embeddedFont>
      <p:font typeface="Nunito Light" pitchFamily="2" charset="0"/>
      <p:regular r:id="rId81"/>
      <p:italic r:id="rId82"/>
    </p:embeddedFont>
    <p:embeddedFont>
      <p:font typeface="PT Sans" panose="020B0503020203020204" pitchFamily="34" charset="0"/>
      <p:regular r:id="rId83"/>
      <p:bold r:id="rId84"/>
      <p:italic r:id="rId85"/>
      <p:boldItalic r:id="rId86"/>
    </p:embeddedFont>
    <p:embeddedFont>
      <p:font typeface="Raleway" pitchFamily="2"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CCFF"/>
    <a:srgbClr val="FFFFFF"/>
    <a:srgbClr val="49B6FF"/>
    <a:srgbClr val="69EFAF"/>
    <a:srgbClr val="FFEA32"/>
    <a:srgbClr val="4BBADE"/>
    <a:srgbClr val="93BE3B"/>
    <a:srgbClr val="45C788"/>
    <a:srgbClr val="5E92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E498BB-043E-4514-8A59-0EBDC573C029}">
  <a:tblStyle styleId="{44E498BB-043E-4514-8A59-0EBDC573C02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90520E0-84FC-4F18-B77D-6E72AAEBA68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30" autoAdjust="0"/>
    <p:restoredTop sz="31189" autoAdjust="0"/>
  </p:normalViewPr>
  <p:slideViewPr>
    <p:cSldViewPr snapToGrid="0">
      <p:cViewPr varScale="1">
        <p:scale>
          <a:sx n="36" d="100"/>
          <a:sy n="36" d="100"/>
        </p:scale>
        <p:origin x="2717" y="19"/>
      </p:cViewPr>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font" Target="fonts/font1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a:extLst>
            <a:ext uri="{FF2B5EF4-FFF2-40B4-BE49-F238E27FC236}">
              <a16:creationId xmlns:a16="http://schemas.microsoft.com/office/drawing/2014/main" id="{091D6B27-8DD8-E47C-557A-5CA42D70BECB}"/>
            </a:ext>
          </a:extLst>
        </p:cNvPr>
        <p:cNvGrpSpPr/>
        <p:nvPr/>
      </p:nvGrpSpPr>
      <p:grpSpPr>
        <a:xfrm>
          <a:off x="0" y="0"/>
          <a:ext cx="0" cy="0"/>
          <a:chOff x="0" y="0"/>
          <a:chExt cx="0" cy="0"/>
        </a:xfrm>
      </p:grpSpPr>
      <p:sp>
        <p:nvSpPr>
          <p:cNvPr id="1382" name="Google Shape;1382;g54dda1946d_4_2720:notes">
            <a:extLst>
              <a:ext uri="{FF2B5EF4-FFF2-40B4-BE49-F238E27FC236}">
                <a16:creationId xmlns:a16="http://schemas.microsoft.com/office/drawing/2014/main" id="{2A2896BA-0DCB-5506-3415-4188F5C8A3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4_2720:notes">
            <a:extLst>
              <a:ext uri="{FF2B5EF4-FFF2-40B4-BE49-F238E27FC236}">
                <a16:creationId xmlns:a16="http://schemas.microsoft.com/office/drawing/2014/main" id="{006B2B21-9C5B-5810-3B24-C22D4046D2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59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a:extLst>
            <a:ext uri="{FF2B5EF4-FFF2-40B4-BE49-F238E27FC236}">
              <a16:creationId xmlns:a16="http://schemas.microsoft.com/office/drawing/2014/main" id="{D755181D-FB75-1E68-22B0-B68C6352FCFC}"/>
            </a:ext>
          </a:extLst>
        </p:cNvPr>
        <p:cNvGrpSpPr/>
        <p:nvPr/>
      </p:nvGrpSpPr>
      <p:grpSpPr>
        <a:xfrm>
          <a:off x="0" y="0"/>
          <a:ext cx="0" cy="0"/>
          <a:chOff x="0" y="0"/>
          <a:chExt cx="0" cy="0"/>
        </a:xfrm>
      </p:grpSpPr>
      <p:sp>
        <p:nvSpPr>
          <p:cNvPr id="1382" name="Google Shape;1382;g54dda1946d_4_2720:notes">
            <a:extLst>
              <a:ext uri="{FF2B5EF4-FFF2-40B4-BE49-F238E27FC236}">
                <a16:creationId xmlns:a16="http://schemas.microsoft.com/office/drawing/2014/main" id="{1D351343-DEBB-D74F-C060-6D4FD26C4F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4_2720:notes">
            <a:extLst>
              <a:ext uri="{FF2B5EF4-FFF2-40B4-BE49-F238E27FC236}">
                <a16:creationId xmlns:a16="http://schemas.microsoft.com/office/drawing/2014/main" id="{FFE5D28B-3384-67C0-DF8C-E9F7D23E86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415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1869d044d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1869d044d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a:extLst>
            <a:ext uri="{FF2B5EF4-FFF2-40B4-BE49-F238E27FC236}">
              <a16:creationId xmlns:a16="http://schemas.microsoft.com/office/drawing/2014/main" id="{37FA29CD-D5DB-8437-0FCB-81881AAD359F}"/>
            </a:ext>
          </a:extLst>
        </p:cNvPr>
        <p:cNvGrpSpPr/>
        <p:nvPr/>
      </p:nvGrpSpPr>
      <p:grpSpPr>
        <a:xfrm>
          <a:off x="0" y="0"/>
          <a:ext cx="0" cy="0"/>
          <a:chOff x="0" y="0"/>
          <a:chExt cx="0" cy="0"/>
        </a:xfrm>
      </p:grpSpPr>
      <p:sp>
        <p:nvSpPr>
          <p:cNvPr id="1172" name="Google Shape;1172;g54dda1946d_4_2730:notes">
            <a:extLst>
              <a:ext uri="{FF2B5EF4-FFF2-40B4-BE49-F238E27FC236}">
                <a16:creationId xmlns:a16="http://schemas.microsoft.com/office/drawing/2014/main" id="{FA298291-5AAC-B6F1-B012-02DE4C96F5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54dda1946d_4_2730:notes">
            <a:extLst>
              <a:ext uri="{FF2B5EF4-FFF2-40B4-BE49-F238E27FC236}">
                <a16:creationId xmlns:a16="http://schemas.microsoft.com/office/drawing/2014/main" id="{212023FB-267B-46FD-25E4-047B887F3B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031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16bb02b26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16bb02b26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a:extLst>
            <a:ext uri="{FF2B5EF4-FFF2-40B4-BE49-F238E27FC236}">
              <a16:creationId xmlns:a16="http://schemas.microsoft.com/office/drawing/2014/main" id="{156F3876-0389-749D-44E4-7D0B30ED6B8A}"/>
            </a:ext>
          </a:extLst>
        </p:cNvPr>
        <p:cNvGrpSpPr/>
        <p:nvPr/>
      </p:nvGrpSpPr>
      <p:grpSpPr>
        <a:xfrm>
          <a:off x="0" y="0"/>
          <a:ext cx="0" cy="0"/>
          <a:chOff x="0" y="0"/>
          <a:chExt cx="0" cy="0"/>
        </a:xfrm>
      </p:grpSpPr>
      <p:sp>
        <p:nvSpPr>
          <p:cNvPr id="1472" name="Google Shape;1472;g16bb02b2657_0_0:notes">
            <a:extLst>
              <a:ext uri="{FF2B5EF4-FFF2-40B4-BE49-F238E27FC236}">
                <a16:creationId xmlns:a16="http://schemas.microsoft.com/office/drawing/2014/main" id="{48B0B76A-3EA6-AC89-3732-9B860BCFE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16bb02b2657_0_0:notes">
            <a:extLst>
              <a:ext uri="{FF2B5EF4-FFF2-40B4-BE49-F238E27FC236}">
                <a16:creationId xmlns:a16="http://schemas.microsoft.com/office/drawing/2014/main" id="{FA2D61E7-340E-FADF-8986-D04947A762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9490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a:extLst>
            <a:ext uri="{FF2B5EF4-FFF2-40B4-BE49-F238E27FC236}">
              <a16:creationId xmlns:a16="http://schemas.microsoft.com/office/drawing/2014/main" id="{1A89AE0A-E6E8-1A7D-2528-5D353191991E}"/>
            </a:ext>
          </a:extLst>
        </p:cNvPr>
        <p:cNvGrpSpPr/>
        <p:nvPr/>
      </p:nvGrpSpPr>
      <p:grpSpPr>
        <a:xfrm>
          <a:off x="0" y="0"/>
          <a:ext cx="0" cy="0"/>
          <a:chOff x="0" y="0"/>
          <a:chExt cx="0" cy="0"/>
        </a:xfrm>
      </p:grpSpPr>
      <p:sp>
        <p:nvSpPr>
          <p:cNvPr id="1472" name="Google Shape;1472;g16bb02b2657_0_0:notes">
            <a:extLst>
              <a:ext uri="{FF2B5EF4-FFF2-40B4-BE49-F238E27FC236}">
                <a16:creationId xmlns:a16="http://schemas.microsoft.com/office/drawing/2014/main" id="{54F871BC-36A7-5692-1D07-0E4A89ABE5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16bb02b2657_0_0:notes">
            <a:extLst>
              <a:ext uri="{FF2B5EF4-FFF2-40B4-BE49-F238E27FC236}">
                <a16:creationId xmlns:a16="http://schemas.microsoft.com/office/drawing/2014/main" id="{780AA187-798B-8F12-0007-582C8307B7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031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a:extLst>
            <a:ext uri="{FF2B5EF4-FFF2-40B4-BE49-F238E27FC236}">
              <a16:creationId xmlns:a16="http://schemas.microsoft.com/office/drawing/2014/main" id="{B7B093F6-AD0E-DE60-12CF-5A2C3E9D43D2}"/>
            </a:ext>
          </a:extLst>
        </p:cNvPr>
        <p:cNvGrpSpPr/>
        <p:nvPr/>
      </p:nvGrpSpPr>
      <p:grpSpPr>
        <a:xfrm>
          <a:off x="0" y="0"/>
          <a:ext cx="0" cy="0"/>
          <a:chOff x="0" y="0"/>
          <a:chExt cx="0" cy="0"/>
        </a:xfrm>
      </p:grpSpPr>
      <p:sp>
        <p:nvSpPr>
          <p:cNvPr id="1472" name="Google Shape;1472;g16bb02b2657_0_0:notes">
            <a:extLst>
              <a:ext uri="{FF2B5EF4-FFF2-40B4-BE49-F238E27FC236}">
                <a16:creationId xmlns:a16="http://schemas.microsoft.com/office/drawing/2014/main" id="{60796DA0-4FCA-3C30-39F5-A59B73643B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16bb02b2657_0_0:notes">
            <a:extLst>
              <a:ext uri="{FF2B5EF4-FFF2-40B4-BE49-F238E27FC236}">
                <a16:creationId xmlns:a16="http://schemas.microsoft.com/office/drawing/2014/main" id="{CF0C1565-A4DC-F288-4828-1457931709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222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a:extLst>
            <a:ext uri="{FF2B5EF4-FFF2-40B4-BE49-F238E27FC236}">
              <a16:creationId xmlns:a16="http://schemas.microsoft.com/office/drawing/2014/main" id="{4683FF68-97B1-8185-D5F8-872D5E51ECA1}"/>
            </a:ext>
          </a:extLst>
        </p:cNvPr>
        <p:cNvGrpSpPr/>
        <p:nvPr/>
      </p:nvGrpSpPr>
      <p:grpSpPr>
        <a:xfrm>
          <a:off x="0" y="0"/>
          <a:ext cx="0" cy="0"/>
          <a:chOff x="0" y="0"/>
          <a:chExt cx="0" cy="0"/>
        </a:xfrm>
      </p:grpSpPr>
      <p:sp>
        <p:nvSpPr>
          <p:cNvPr id="1015" name="Google Shape;1015;g54dda1946d_6_308:notes">
            <a:extLst>
              <a:ext uri="{FF2B5EF4-FFF2-40B4-BE49-F238E27FC236}">
                <a16:creationId xmlns:a16="http://schemas.microsoft.com/office/drawing/2014/main" id="{BF714F06-6482-5C84-E65A-4BCC36B8ED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54dda1946d_6_308:notes">
            <a:extLst>
              <a:ext uri="{FF2B5EF4-FFF2-40B4-BE49-F238E27FC236}">
                <a16:creationId xmlns:a16="http://schemas.microsoft.com/office/drawing/2014/main" id="{22263487-8ED2-A3CE-2852-C83FAD10D1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271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a:extLst>
            <a:ext uri="{FF2B5EF4-FFF2-40B4-BE49-F238E27FC236}">
              <a16:creationId xmlns:a16="http://schemas.microsoft.com/office/drawing/2014/main" id="{FB357CF3-3FBF-B74D-8D1E-F19B567CC972}"/>
            </a:ext>
          </a:extLst>
        </p:cNvPr>
        <p:cNvGrpSpPr/>
        <p:nvPr/>
      </p:nvGrpSpPr>
      <p:grpSpPr>
        <a:xfrm>
          <a:off x="0" y="0"/>
          <a:ext cx="0" cy="0"/>
          <a:chOff x="0" y="0"/>
          <a:chExt cx="0" cy="0"/>
        </a:xfrm>
      </p:grpSpPr>
      <p:sp>
        <p:nvSpPr>
          <p:cNvPr id="1106" name="Google Shape;1106;g54dda1946d_6_332:notes">
            <a:extLst>
              <a:ext uri="{FF2B5EF4-FFF2-40B4-BE49-F238E27FC236}">
                <a16:creationId xmlns:a16="http://schemas.microsoft.com/office/drawing/2014/main" id="{5FF87087-DF1D-FD6C-970D-61996526E2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54dda1946d_6_332:notes">
            <a:extLst>
              <a:ext uri="{FF2B5EF4-FFF2-40B4-BE49-F238E27FC236}">
                <a16:creationId xmlns:a16="http://schemas.microsoft.com/office/drawing/2014/main" id="{AA1178F5-E687-B97E-5837-08A61C780F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828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a:extLst>
            <a:ext uri="{FF2B5EF4-FFF2-40B4-BE49-F238E27FC236}">
              <a16:creationId xmlns:a16="http://schemas.microsoft.com/office/drawing/2014/main" id="{23055AE1-2624-0B36-1D3D-165E2CD92E84}"/>
            </a:ext>
          </a:extLst>
        </p:cNvPr>
        <p:cNvGrpSpPr/>
        <p:nvPr/>
      </p:nvGrpSpPr>
      <p:grpSpPr>
        <a:xfrm>
          <a:off x="0" y="0"/>
          <a:ext cx="0" cy="0"/>
          <a:chOff x="0" y="0"/>
          <a:chExt cx="0" cy="0"/>
        </a:xfrm>
      </p:grpSpPr>
      <p:sp>
        <p:nvSpPr>
          <p:cNvPr id="963" name="Google Shape;963;g54dda1946d_6_322:notes">
            <a:extLst>
              <a:ext uri="{FF2B5EF4-FFF2-40B4-BE49-F238E27FC236}">
                <a16:creationId xmlns:a16="http://schemas.microsoft.com/office/drawing/2014/main" id="{C351BB4E-D34A-2CC2-0ED8-F119334360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22:notes">
            <a:extLst>
              <a:ext uri="{FF2B5EF4-FFF2-40B4-BE49-F238E27FC236}">
                <a16:creationId xmlns:a16="http://schemas.microsoft.com/office/drawing/2014/main" id="{D442C388-3738-5014-4629-869B40A854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9621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a:extLst>
            <a:ext uri="{FF2B5EF4-FFF2-40B4-BE49-F238E27FC236}">
              <a16:creationId xmlns:a16="http://schemas.microsoft.com/office/drawing/2014/main" id="{E88CF9FD-F16C-8AA2-DC9C-75F983BF3AA9}"/>
            </a:ext>
          </a:extLst>
        </p:cNvPr>
        <p:cNvGrpSpPr/>
        <p:nvPr/>
      </p:nvGrpSpPr>
      <p:grpSpPr>
        <a:xfrm>
          <a:off x="0" y="0"/>
          <a:ext cx="0" cy="0"/>
          <a:chOff x="0" y="0"/>
          <a:chExt cx="0" cy="0"/>
        </a:xfrm>
      </p:grpSpPr>
      <p:sp>
        <p:nvSpPr>
          <p:cNvPr id="1172" name="Google Shape;1172;g54dda1946d_4_2730:notes">
            <a:extLst>
              <a:ext uri="{FF2B5EF4-FFF2-40B4-BE49-F238E27FC236}">
                <a16:creationId xmlns:a16="http://schemas.microsoft.com/office/drawing/2014/main" id="{42FF6521-62E3-EE47-D496-9F0F69C48B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54dda1946d_4_2730:notes">
            <a:extLst>
              <a:ext uri="{FF2B5EF4-FFF2-40B4-BE49-F238E27FC236}">
                <a16:creationId xmlns:a16="http://schemas.microsoft.com/office/drawing/2014/main" id="{A6607F58-49C0-A0B7-0164-A55C00C1D9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0815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a:extLst>
            <a:ext uri="{FF2B5EF4-FFF2-40B4-BE49-F238E27FC236}">
              <a16:creationId xmlns:a16="http://schemas.microsoft.com/office/drawing/2014/main" id="{F5FD6A4F-6578-6BA0-01CB-C3E8AEF1E939}"/>
            </a:ext>
          </a:extLst>
        </p:cNvPr>
        <p:cNvGrpSpPr/>
        <p:nvPr/>
      </p:nvGrpSpPr>
      <p:grpSpPr>
        <a:xfrm>
          <a:off x="0" y="0"/>
          <a:ext cx="0" cy="0"/>
          <a:chOff x="0" y="0"/>
          <a:chExt cx="0" cy="0"/>
        </a:xfrm>
      </p:grpSpPr>
      <p:sp>
        <p:nvSpPr>
          <p:cNvPr id="1466" name="Google Shape;1466;g1869d044d76_0_0:notes">
            <a:extLst>
              <a:ext uri="{FF2B5EF4-FFF2-40B4-BE49-F238E27FC236}">
                <a16:creationId xmlns:a16="http://schemas.microsoft.com/office/drawing/2014/main" id="{E311F666-CD07-C609-D9EE-AE3C86278E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1869d044d76_0_0:notes">
            <a:extLst>
              <a:ext uri="{FF2B5EF4-FFF2-40B4-BE49-F238E27FC236}">
                <a16:creationId xmlns:a16="http://schemas.microsoft.com/office/drawing/2014/main" id="{6A334BE0-CC0B-632C-10B9-8B5A2EEE55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6997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a:extLst>
            <a:ext uri="{FF2B5EF4-FFF2-40B4-BE49-F238E27FC236}">
              <a16:creationId xmlns:a16="http://schemas.microsoft.com/office/drawing/2014/main" id="{E9867A16-3087-8820-A409-CFD7DAF2D88C}"/>
            </a:ext>
          </a:extLst>
        </p:cNvPr>
        <p:cNvGrpSpPr/>
        <p:nvPr/>
      </p:nvGrpSpPr>
      <p:grpSpPr>
        <a:xfrm>
          <a:off x="0" y="0"/>
          <a:ext cx="0" cy="0"/>
          <a:chOff x="0" y="0"/>
          <a:chExt cx="0" cy="0"/>
        </a:xfrm>
      </p:grpSpPr>
      <p:sp>
        <p:nvSpPr>
          <p:cNvPr id="1466" name="Google Shape;1466;g1869d044d76_0_0:notes">
            <a:extLst>
              <a:ext uri="{FF2B5EF4-FFF2-40B4-BE49-F238E27FC236}">
                <a16:creationId xmlns:a16="http://schemas.microsoft.com/office/drawing/2014/main" id="{25E446DC-9180-AC6F-ACBD-DB718FD767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1869d044d76_0_0:notes">
            <a:extLst>
              <a:ext uri="{FF2B5EF4-FFF2-40B4-BE49-F238E27FC236}">
                <a16:creationId xmlns:a16="http://schemas.microsoft.com/office/drawing/2014/main" id="{CE31F628-2F2A-7846-4A26-3EBB1512A5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1626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a:extLst>
            <a:ext uri="{FF2B5EF4-FFF2-40B4-BE49-F238E27FC236}">
              <a16:creationId xmlns:a16="http://schemas.microsoft.com/office/drawing/2014/main" id="{29187C60-CE90-4C46-8C85-BD68CD651174}"/>
            </a:ext>
          </a:extLst>
        </p:cNvPr>
        <p:cNvGrpSpPr/>
        <p:nvPr/>
      </p:nvGrpSpPr>
      <p:grpSpPr>
        <a:xfrm>
          <a:off x="0" y="0"/>
          <a:ext cx="0" cy="0"/>
          <a:chOff x="0" y="0"/>
          <a:chExt cx="0" cy="0"/>
        </a:xfrm>
      </p:grpSpPr>
      <p:sp>
        <p:nvSpPr>
          <p:cNvPr id="963" name="Google Shape;963;g54dda1946d_6_322:notes">
            <a:extLst>
              <a:ext uri="{FF2B5EF4-FFF2-40B4-BE49-F238E27FC236}">
                <a16:creationId xmlns:a16="http://schemas.microsoft.com/office/drawing/2014/main" id="{2E6BD3F9-7524-C934-CB17-94A8F14CE1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22:notes">
            <a:extLst>
              <a:ext uri="{FF2B5EF4-FFF2-40B4-BE49-F238E27FC236}">
                <a16:creationId xmlns:a16="http://schemas.microsoft.com/office/drawing/2014/main" id="{A7E6C293-052F-FD20-B676-792BEEE850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3380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endParaRPr lang="en-IN" dirty="0"/>
          </a:p>
        </p:txBody>
      </p:sp>
    </p:spTree>
    <p:extLst>
      <p:ext uri="{BB962C8B-B14F-4D97-AF65-F5344CB8AC3E}">
        <p14:creationId xmlns:p14="http://schemas.microsoft.com/office/powerpoint/2010/main" val="3963157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endParaRPr lang="en-IN" dirty="0"/>
          </a:p>
        </p:txBody>
      </p:sp>
    </p:spTree>
    <p:extLst>
      <p:ext uri="{BB962C8B-B14F-4D97-AF65-F5344CB8AC3E}">
        <p14:creationId xmlns:p14="http://schemas.microsoft.com/office/powerpoint/2010/main" val="2767368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endParaRPr lang="en-IN" dirty="0"/>
          </a:p>
        </p:txBody>
      </p:sp>
    </p:spTree>
    <p:extLst>
      <p:ext uri="{BB962C8B-B14F-4D97-AF65-F5344CB8AC3E}">
        <p14:creationId xmlns:p14="http://schemas.microsoft.com/office/powerpoint/2010/main" val="1653601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a:extLst>
            <a:ext uri="{FF2B5EF4-FFF2-40B4-BE49-F238E27FC236}">
              <a16:creationId xmlns:a16="http://schemas.microsoft.com/office/drawing/2014/main" id="{E0C6584E-8FC6-E6E1-5880-A1AC2A98C854}"/>
            </a:ext>
          </a:extLst>
        </p:cNvPr>
        <p:cNvGrpSpPr/>
        <p:nvPr/>
      </p:nvGrpSpPr>
      <p:grpSpPr>
        <a:xfrm>
          <a:off x="0" y="0"/>
          <a:ext cx="0" cy="0"/>
          <a:chOff x="0" y="0"/>
          <a:chExt cx="0" cy="0"/>
        </a:xfrm>
      </p:grpSpPr>
      <p:sp>
        <p:nvSpPr>
          <p:cNvPr id="1015" name="Google Shape;1015;g54dda1946d_6_308:notes">
            <a:extLst>
              <a:ext uri="{FF2B5EF4-FFF2-40B4-BE49-F238E27FC236}">
                <a16:creationId xmlns:a16="http://schemas.microsoft.com/office/drawing/2014/main" id="{832CB71F-6D09-889F-87C3-34EEAD5819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54dda1946d_6_308:notes">
            <a:extLst>
              <a:ext uri="{FF2B5EF4-FFF2-40B4-BE49-F238E27FC236}">
                <a16:creationId xmlns:a16="http://schemas.microsoft.com/office/drawing/2014/main" id="{89760FF8-1832-39D4-B7FF-CDFAA711FE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883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a:extLst>
            <a:ext uri="{FF2B5EF4-FFF2-40B4-BE49-F238E27FC236}">
              <a16:creationId xmlns:a16="http://schemas.microsoft.com/office/drawing/2014/main" id="{E0D7867F-8862-EFA0-79FA-D3AE51691714}"/>
            </a:ext>
          </a:extLst>
        </p:cNvPr>
        <p:cNvGrpSpPr/>
        <p:nvPr/>
      </p:nvGrpSpPr>
      <p:grpSpPr>
        <a:xfrm>
          <a:off x="0" y="0"/>
          <a:ext cx="0" cy="0"/>
          <a:chOff x="0" y="0"/>
          <a:chExt cx="0" cy="0"/>
        </a:xfrm>
      </p:grpSpPr>
      <p:sp>
        <p:nvSpPr>
          <p:cNvPr id="963" name="Google Shape;963;g54dda1946d_6_322:notes">
            <a:extLst>
              <a:ext uri="{FF2B5EF4-FFF2-40B4-BE49-F238E27FC236}">
                <a16:creationId xmlns:a16="http://schemas.microsoft.com/office/drawing/2014/main" id="{95423721-1F95-76A3-0944-BC15E5FF4D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22:notes">
            <a:extLst>
              <a:ext uri="{FF2B5EF4-FFF2-40B4-BE49-F238E27FC236}">
                <a16:creationId xmlns:a16="http://schemas.microsoft.com/office/drawing/2014/main" id="{DC55F24A-8F54-26D3-8BC8-50DC9CEB7E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5982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a:extLst>
            <a:ext uri="{FF2B5EF4-FFF2-40B4-BE49-F238E27FC236}">
              <a16:creationId xmlns:a16="http://schemas.microsoft.com/office/drawing/2014/main" id="{8C2DF836-7545-29C3-95D9-1DAB6D55EFE8}"/>
            </a:ext>
          </a:extLst>
        </p:cNvPr>
        <p:cNvGrpSpPr/>
        <p:nvPr/>
      </p:nvGrpSpPr>
      <p:grpSpPr>
        <a:xfrm>
          <a:off x="0" y="0"/>
          <a:ext cx="0" cy="0"/>
          <a:chOff x="0" y="0"/>
          <a:chExt cx="0" cy="0"/>
        </a:xfrm>
      </p:grpSpPr>
      <p:sp>
        <p:nvSpPr>
          <p:cNvPr id="963" name="Google Shape;963;g54dda1946d_6_322:notes">
            <a:extLst>
              <a:ext uri="{FF2B5EF4-FFF2-40B4-BE49-F238E27FC236}">
                <a16:creationId xmlns:a16="http://schemas.microsoft.com/office/drawing/2014/main" id="{E8397AA0-1EF3-CD69-049B-C128840087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22:notes">
            <a:extLst>
              <a:ext uri="{FF2B5EF4-FFF2-40B4-BE49-F238E27FC236}">
                <a16:creationId xmlns:a16="http://schemas.microsoft.com/office/drawing/2014/main" id="{04743718-6407-8940-1F02-5739C3CEE6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3100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a:extLst>
            <a:ext uri="{FF2B5EF4-FFF2-40B4-BE49-F238E27FC236}">
              <a16:creationId xmlns:a16="http://schemas.microsoft.com/office/drawing/2014/main" id="{0AD5C48C-7A72-8A9D-AB4E-565402A0CB72}"/>
            </a:ext>
          </a:extLst>
        </p:cNvPr>
        <p:cNvGrpSpPr/>
        <p:nvPr/>
      </p:nvGrpSpPr>
      <p:grpSpPr>
        <a:xfrm>
          <a:off x="0" y="0"/>
          <a:ext cx="0" cy="0"/>
          <a:chOff x="0" y="0"/>
          <a:chExt cx="0" cy="0"/>
        </a:xfrm>
      </p:grpSpPr>
      <p:sp>
        <p:nvSpPr>
          <p:cNvPr id="963" name="Google Shape;963;g54dda1946d_6_322:notes">
            <a:extLst>
              <a:ext uri="{FF2B5EF4-FFF2-40B4-BE49-F238E27FC236}">
                <a16:creationId xmlns:a16="http://schemas.microsoft.com/office/drawing/2014/main" id="{4A1CF0E4-3A21-026E-9587-1BFF7FEB49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22:notes">
            <a:extLst>
              <a:ext uri="{FF2B5EF4-FFF2-40B4-BE49-F238E27FC236}">
                <a16:creationId xmlns:a16="http://schemas.microsoft.com/office/drawing/2014/main" id="{BF7B0D91-C3BB-66B5-4DC0-B19CB9BF92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3468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3324082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a:extLst>
            <a:ext uri="{FF2B5EF4-FFF2-40B4-BE49-F238E27FC236}">
              <a16:creationId xmlns:a16="http://schemas.microsoft.com/office/drawing/2014/main" id="{CA0AD127-E8B5-7C43-814D-6A45F145639A}"/>
            </a:ext>
          </a:extLst>
        </p:cNvPr>
        <p:cNvGrpSpPr/>
        <p:nvPr/>
      </p:nvGrpSpPr>
      <p:grpSpPr>
        <a:xfrm>
          <a:off x="0" y="0"/>
          <a:ext cx="0" cy="0"/>
          <a:chOff x="0" y="0"/>
          <a:chExt cx="0" cy="0"/>
        </a:xfrm>
      </p:grpSpPr>
      <p:sp>
        <p:nvSpPr>
          <p:cNvPr id="1172" name="Google Shape;1172;g54dda1946d_4_2730:notes">
            <a:extLst>
              <a:ext uri="{FF2B5EF4-FFF2-40B4-BE49-F238E27FC236}">
                <a16:creationId xmlns:a16="http://schemas.microsoft.com/office/drawing/2014/main" id="{7DF4B88C-2E2A-E34C-61A4-A6436C752E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54dda1946d_4_2730:notes">
            <a:extLst>
              <a:ext uri="{FF2B5EF4-FFF2-40B4-BE49-F238E27FC236}">
                <a16:creationId xmlns:a16="http://schemas.microsoft.com/office/drawing/2014/main" id="{3AAEA51C-220E-7EF2-4BE9-E875D679DF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8462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81034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1005616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a:extLst>
            <a:ext uri="{FF2B5EF4-FFF2-40B4-BE49-F238E27FC236}">
              <a16:creationId xmlns:a16="http://schemas.microsoft.com/office/drawing/2014/main" id="{ADE671D7-6C56-8F0F-6BCE-2313EE35FAF4}"/>
            </a:ext>
          </a:extLst>
        </p:cNvPr>
        <p:cNvGrpSpPr/>
        <p:nvPr/>
      </p:nvGrpSpPr>
      <p:grpSpPr>
        <a:xfrm>
          <a:off x="0" y="0"/>
          <a:ext cx="0" cy="0"/>
          <a:chOff x="0" y="0"/>
          <a:chExt cx="0" cy="0"/>
        </a:xfrm>
      </p:grpSpPr>
      <p:sp>
        <p:nvSpPr>
          <p:cNvPr id="1015" name="Google Shape;1015;g54dda1946d_6_308:notes">
            <a:extLst>
              <a:ext uri="{FF2B5EF4-FFF2-40B4-BE49-F238E27FC236}">
                <a16:creationId xmlns:a16="http://schemas.microsoft.com/office/drawing/2014/main" id="{C856555C-4582-0725-B83D-54633BA407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54dda1946d_6_308:notes">
            <a:extLst>
              <a:ext uri="{FF2B5EF4-FFF2-40B4-BE49-F238E27FC236}">
                <a16:creationId xmlns:a16="http://schemas.microsoft.com/office/drawing/2014/main" id="{4765C36A-7EB6-8857-27C0-063ED9B891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112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13718592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1A49C-434B-B770-8EAB-42A43CB72A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6B441A-AAB6-15AC-16F1-8FE87FBEE5F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493C2EB-A701-1E64-8E38-149FBDC7434F}"/>
              </a:ext>
            </a:extLst>
          </p:cNvPr>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1094887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a:extLst>
            <a:ext uri="{FF2B5EF4-FFF2-40B4-BE49-F238E27FC236}">
              <a16:creationId xmlns:a16="http://schemas.microsoft.com/office/drawing/2014/main" id="{B9D33535-91A5-DF1E-74F6-A83B4E2ED214}"/>
            </a:ext>
          </a:extLst>
        </p:cNvPr>
        <p:cNvGrpSpPr/>
        <p:nvPr/>
      </p:nvGrpSpPr>
      <p:grpSpPr>
        <a:xfrm>
          <a:off x="0" y="0"/>
          <a:ext cx="0" cy="0"/>
          <a:chOff x="0" y="0"/>
          <a:chExt cx="0" cy="0"/>
        </a:xfrm>
      </p:grpSpPr>
      <p:sp>
        <p:nvSpPr>
          <p:cNvPr id="1015" name="Google Shape;1015;g54dda1946d_6_308:notes">
            <a:extLst>
              <a:ext uri="{FF2B5EF4-FFF2-40B4-BE49-F238E27FC236}">
                <a16:creationId xmlns:a16="http://schemas.microsoft.com/office/drawing/2014/main" id="{0483B3C9-7DF0-AB9C-866E-6217A2EFFF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54dda1946d_6_308:notes">
            <a:extLst>
              <a:ext uri="{FF2B5EF4-FFF2-40B4-BE49-F238E27FC236}">
                <a16:creationId xmlns:a16="http://schemas.microsoft.com/office/drawing/2014/main" id="{B88CA7C7-F665-C2B0-0855-20294C10DC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938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3484897fd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3484897fd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44500"/>
            <a:ext cx="4112100" cy="2378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3200"/>
            <a:ext cx="4112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10800000">
            <a:off x="-1604593" y="-845132"/>
            <a:ext cx="3281418" cy="2132806"/>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9899992" flipH="1">
            <a:off x="-1515196" y="4121356"/>
            <a:ext cx="3953580" cy="192177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40"/>
        <p:cNvGrpSpPr/>
        <p:nvPr/>
      </p:nvGrpSpPr>
      <p:grpSpPr>
        <a:xfrm>
          <a:off x="0" y="0"/>
          <a:ext cx="0" cy="0"/>
          <a:chOff x="0" y="0"/>
          <a:chExt cx="0" cy="0"/>
        </a:xfrm>
      </p:grpSpPr>
      <p:sp>
        <p:nvSpPr>
          <p:cNvPr id="241" name="Google Shape;24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2" name="Google Shape;242;p13"/>
          <p:cNvSpPr txBox="1">
            <a:spLocks noGrp="1"/>
          </p:cNvSpPr>
          <p:nvPr>
            <p:ph type="title" idx="2" hasCustomPrompt="1"/>
          </p:nvPr>
        </p:nvSpPr>
        <p:spPr>
          <a:xfrm>
            <a:off x="1100975" y="12033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3" name="Google Shape;243;p13"/>
          <p:cNvSpPr txBox="1">
            <a:spLocks noGrp="1"/>
          </p:cNvSpPr>
          <p:nvPr>
            <p:ph type="title" idx="3" hasCustomPrompt="1"/>
          </p:nvPr>
        </p:nvSpPr>
        <p:spPr>
          <a:xfrm>
            <a:off x="1100975" y="27892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4" name="Google Shape;244;p13"/>
          <p:cNvSpPr txBox="1">
            <a:spLocks noGrp="1"/>
          </p:cNvSpPr>
          <p:nvPr>
            <p:ph type="title" idx="4" hasCustomPrompt="1"/>
          </p:nvPr>
        </p:nvSpPr>
        <p:spPr>
          <a:xfrm>
            <a:off x="3419250" y="12033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5" name="Google Shape;245;p13"/>
          <p:cNvSpPr txBox="1">
            <a:spLocks noGrp="1"/>
          </p:cNvSpPr>
          <p:nvPr>
            <p:ph type="title" idx="5" hasCustomPrompt="1"/>
          </p:nvPr>
        </p:nvSpPr>
        <p:spPr>
          <a:xfrm>
            <a:off x="3419250" y="27892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6" name="Google Shape;246;p13"/>
          <p:cNvSpPr txBox="1">
            <a:spLocks noGrp="1"/>
          </p:cNvSpPr>
          <p:nvPr>
            <p:ph type="title" idx="6" hasCustomPrompt="1"/>
          </p:nvPr>
        </p:nvSpPr>
        <p:spPr>
          <a:xfrm>
            <a:off x="5737525" y="12033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7" name="Google Shape;247;p13"/>
          <p:cNvSpPr txBox="1">
            <a:spLocks noGrp="1"/>
          </p:cNvSpPr>
          <p:nvPr>
            <p:ph type="title" idx="7" hasCustomPrompt="1"/>
          </p:nvPr>
        </p:nvSpPr>
        <p:spPr>
          <a:xfrm>
            <a:off x="5737525" y="27892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8" name="Google Shape;248;p13"/>
          <p:cNvSpPr txBox="1">
            <a:spLocks noGrp="1"/>
          </p:cNvSpPr>
          <p:nvPr>
            <p:ph type="subTitle" idx="1"/>
          </p:nvPr>
        </p:nvSpPr>
        <p:spPr>
          <a:xfrm>
            <a:off x="1100975" y="19124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49" name="Google Shape;249;p13"/>
          <p:cNvSpPr txBox="1">
            <a:spLocks noGrp="1"/>
          </p:cNvSpPr>
          <p:nvPr>
            <p:ph type="subTitle" idx="8"/>
          </p:nvPr>
        </p:nvSpPr>
        <p:spPr>
          <a:xfrm>
            <a:off x="3419250" y="19124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0" name="Google Shape;250;p13"/>
          <p:cNvSpPr txBox="1">
            <a:spLocks noGrp="1"/>
          </p:cNvSpPr>
          <p:nvPr>
            <p:ph type="subTitle" idx="9"/>
          </p:nvPr>
        </p:nvSpPr>
        <p:spPr>
          <a:xfrm>
            <a:off x="5737525" y="19124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1" name="Google Shape;251;p13"/>
          <p:cNvSpPr txBox="1">
            <a:spLocks noGrp="1"/>
          </p:cNvSpPr>
          <p:nvPr>
            <p:ph type="subTitle" idx="13"/>
          </p:nvPr>
        </p:nvSpPr>
        <p:spPr>
          <a:xfrm>
            <a:off x="1100975" y="34983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2" name="Google Shape;252;p13"/>
          <p:cNvSpPr txBox="1">
            <a:spLocks noGrp="1"/>
          </p:cNvSpPr>
          <p:nvPr>
            <p:ph type="subTitle" idx="14"/>
          </p:nvPr>
        </p:nvSpPr>
        <p:spPr>
          <a:xfrm>
            <a:off x="3419250" y="34983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3" name="Google Shape;253;p13"/>
          <p:cNvSpPr txBox="1">
            <a:spLocks noGrp="1"/>
          </p:cNvSpPr>
          <p:nvPr>
            <p:ph type="subTitle" idx="15"/>
          </p:nvPr>
        </p:nvSpPr>
        <p:spPr>
          <a:xfrm>
            <a:off x="5737525" y="34983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4" name="Google Shape;254;p13"/>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13"/>
          <p:cNvGrpSpPr/>
          <p:nvPr/>
        </p:nvGrpSpPr>
        <p:grpSpPr>
          <a:xfrm>
            <a:off x="8114970" y="266839"/>
            <a:ext cx="829992" cy="750888"/>
            <a:chOff x="8114596" y="445039"/>
            <a:chExt cx="633002" cy="572716"/>
          </a:xfrm>
        </p:grpSpPr>
        <p:grpSp>
          <p:nvGrpSpPr>
            <p:cNvPr id="257" name="Google Shape;257;p13"/>
            <p:cNvGrpSpPr/>
            <p:nvPr/>
          </p:nvGrpSpPr>
          <p:grpSpPr>
            <a:xfrm>
              <a:off x="8114596" y="445039"/>
              <a:ext cx="633002" cy="572716"/>
              <a:chOff x="7189660" y="520827"/>
              <a:chExt cx="598074" cy="541115"/>
            </a:xfrm>
          </p:grpSpPr>
          <p:sp>
            <p:nvSpPr>
              <p:cNvPr id="258" name="Google Shape;258;p13"/>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9" name="Google Shape;259;p13"/>
              <p:cNvGrpSpPr/>
              <p:nvPr/>
            </p:nvGrpSpPr>
            <p:grpSpPr>
              <a:xfrm>
                <a:off x="7579137" y="551973"/>
                <a:ext cx="164782" cy="41529"/>
                <a:chOff x="7579137" y="551973"/>
                <a:chExt cx="164782" cy="41529"/>
              </a:xfrm>
            </p:grpSpPr>
            <p:sp>
              <p:nvSpPr>
                <p:cNvPr id="260" name="Google Shape;260;p13"/>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3"/>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3"/>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63" name="Google Shape;263;p13"/>
            <p:cNvGrpSpPr/>
            <p:nvPr/>
          </p:nvGrpSpPr>
          <p:grpSpPr>
            <a:xfrm>
              <a:off x="8184962" y="619646"/>
              <a:ext cx="498115" cy="257273"/>
              <a:chOff x="7256144" y="685800"/>
              <a:chExt cx="470630" cy="243077"/>
            </a:xfrm>
          </p:grpSpPr>
          <p:sp>
            <p:nvSpPr>
              <p:cNvPr id="264" name="Google Shape;264;p13"/>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5" name="Google Shape;265;p13"/>
              <p:cNvGrpSpPr/>
              <p:nvPr/>
            </p:nvGrpSpPr>
            <p:grpSpPr>
              <a:xfrm>
                <a:off x="7512843" y="685800"/>
                <a:ext cx="213931" cy="243077"/>
                <a:chOff x="7512843" y="685800"/>
                <a:chExt cx="213931" cy="243077"/>
              </a:xfrm>
            </p:grpSpPr>
            <p:grpSp>
              <p:nvGrpSpPr>
                <p:cNvPr id="266" name="Google Shape;266;p13"/>
                <p:cNvGrpSpPr/>
                <p:nvPr/>
              </p:nvGrpSpPr>
              <p:grpSpPr>
                <a:xfrm>
                  <a:off x="7512843" y="836580"/>
                  <a:ext cx="213931" cy="92297"/>
                  <a:chOff x="7512843" y="836580"/>
                  <a:chExt cx="213931" cy="92297"/>
                </a:xfrm>
              </p:grpSpPr>
              <p:sp>
                <p:nvSpPr>
                  <p:cNvPr id="267" name="Google Shape;267;p13"/>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3"/>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 name="Google Shape;269;p13"/>
                <p:cNvGrpSpPr/>
                <p:nvPr/>
              </p:nvGrpSpPr>
              <p:grpSpPr>
                <a:xfrm>
                  <a:off x="7512843" y="761238"/>
                  <a:ext cx="213931" cy="92296"/>
                  <a:chOff x="7512843" y="761238"/>
                  <a:chExt cx="213931" cy="92296"/>
                </a:xfrm>
              </p:grpSpPr>
              <p:sp>
                <p:nvSpPr>
                  <p:cNvPr id="270" name="Google Shape;270;p13"/>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3"/>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2" name="Google Shape;272;p13"/>
                <p:cNvGrpSpPr/>
                <p:nvPr/>
              </p:nvGrpSpPr>
              <p:grpSpPr>
                <a:xfrm>
                  <a:off x="7512843" y="685800"/>
                  <a:ext cx="213931" cy="92297"/>
                  <a:chOff x="7512843" y="685800"/>
                  <a:chExt cx="213931" cy="92297"/>
                </a:xfrm>
              </p:grpSpPr>
              <p:sp>
                <p:nvSpPr>
                  <p:cNvPr id="273" name="Google Shape;273;p13"/>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3"/>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
        <p:nvSpPr>
          <p:cNvPr id="275" name="Google Shape;275;p13"/>
          <p:cNvSpPr/>
          <p:nvPr/>
        </p:nvSpPr>
        <p:spPr>
          <a:xfrm>
            <a:off x="62832" y="4828541"/>
            <a:ext cx="734045" cy="45268"/>
          </a:xfrm>
          <a:custGeom>
            <a:avLst/>
            <a:gdLst/>
            <a:ahLst/>
            <a:cxnLst/>
            <a:rect l="l" t="t" r="r" b="b"/>
            <a:pathLst>
              <a:path w="824770" h="50863" extrusionOk="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6" name="Google Shape;276;p13"/>
          <p:cNvGrpSpPr/>
          <p:nvPr/>
        </p:nvGrpSpPr>
        <p:grpSpPr>
          <a:xfrm>
            <a:off x="103395" y="3891186"/>
            <a:ext cx="668783" cy="959747"/>
            <a:chOff x="10519314" y="4728596"/>
            <a:chExt cx="751780" cy="1078731"/>
          </a:xfrm>
        </p:grpSpPr>
        <p:grpSp>
          <p:nvGrpSpPr>
            <p:cNvPr id="277" name="Google Shape;277;p13"/>
            <p:cNvGrpSpPr/>
            <p:nvPr/>
          </p:nvGrpSpPr>
          <p:grpSpPr>
            <a:xfrm>
              <a:off x="10519314" y="4728596"/>
              <a:ext cx="626662" cy="1078731"/>
              <a:chOff x="10519314" y="4728596"/>
              <a:chExt cx="626662" cy="1078731"/>
            </a:xfrm>
          </p:grpSpPr>
          <p:grpSp>
            <p:nvGrpSpPr>
              <p:cNvPr id="278" name="Google Shape;278;p13"/>
              <p:cNvGrpSpPr/>
              <p:nvPr/>
            </p:nvGrpSpPr>
            <p:grpSpPr>
              <a:xfrm>
                <a:off x="10903220" y="4888205"/>
                <a:ext cx="242756" cy="919122"/>
                <a:chOff x="10903220" y="4888205"/>
                <a:chExt cx="242756" cy="919122"/>
              </a:xfrm>
            </p:grpSpPr>
            <p:sp>
              <p:nvSpPr>
                <p:cNvPr id="279" name="Google Shape;279;p13"/>
                <p:cNvSpPr/>
                <p:nvPr/>
              </p:nvSpPr>
              <p:spPr>
                <a:xfrm rot="-447735">
                  <a:off x="10961814" y="4892503"/>
                  <a:ext cx="125567" cy="910526"/>
                </a:xfrm>
                <a:custGeom>
                  <a:avLst/>
                  <a:gdLst/>
                  <a:ahLst/>
                  <a:cxnLst/>
                  <a:rect l="l" t="t" r="r" b="b"/>
                  <a:pathLst>
                    <a:path w="125444" h="909637" extrusionOk="0">
                      <a:moveTo>
                        <a:pt x="0" y="0"/>
                      </a:moveTo>
                      <a:lnTo>
                        <a:pt x="125445" y="0"/>
                      </a:lnTo>
                      <a:lnTo>
                        <a:pt x="125445" y="909637"/>
                      </a:lnTo>
                      <a:lnTo>
                        <a:pt x="0" y="9096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3"/>
                <p:cNvSpPr/>
                <p:nvPr/>
              </p:nvSpPr>
              <p:spPr>
                <a:xfrm>
                  <a:off x="10952422" y="4933194"/>
                  <a:ext cx="42088" cy="42088"/>
                </a:xfrm>
                <a:custGeom>
                  <a:avLst/>
                  <a:gdLst/>
                  <a:ahLst/>
                  <a:cxnLst/>
                  <a:rect l="l" t="t" r="r" b="b"/>
                  <a:pathLst>
                    <a:path w="42088" h="42088" extrusionOk="0">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3"/>
                <p:cNvSpPr/>
                <p:nvPr/>
              </p:nvSpPr>
              <p:spPr>
                <a:xfrm>
                  <a:off x="10961186" y="5000250"/>
                  <a:ext cx="42087" cy="42087"/>
                </a:xfrm>
                <a:custGeom>
                  <a:avLst/>
                  <a:gdLst/>
                  <a:ahLst/>
                  <a:cxnLst/>
                  <a:rect l="l" t="t" r="r" b="b"/>
                  <a:pathLst>
                    <a:path w="42087" h="42087" extrusionOk="0">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2" name="Google Shape;282;p13"/>
                <p:cNvGrpSpPr/>
                <p:nvPr/>
              </p:nvGrpSpPr>
              <p:grpSpPr>
                <a:xfrm>
                  <a:off x="11014221" y="5588618"/>
                  <a:ext cx="100021" cy="114784"/>
                  <a:chOff x="11014221" y="5588618"/>
                  <a:chExt cx="100021" cy="114784"/>
                </a:xfrm>
              </p:grpSpPr>
              <p:sp>
                <p:nvSpPr>
                  <p:cNvPr id="283" name="Google Shape;283;p13"/>
                  <p:cNvSpPr/>
                  <p:nvPr/>
                </p:nvSpPr>
                <p:spPr>
                  <a:xfrm rot="-447735">
                    <a:off x="11014826" y="5594269"/>
                    <a:ext cx="88001" cy="15064"/>
                  </a:xfrm>
                  <a:custGeom>
                    <a:avLst/>
                    <a:gdLst/>
                    <a:ahLst/>
                    <a:cxnLst/>
                    <a:rect l="l" t="t" r="r" b="b"/>
                    <a:pathLst>
                      <a:path w="87915" h="15049" extrusionOk="0">
                        <a:moveTo>
                          <a:pt x="0" y="0"/>
                        </a:moveTo>
                        <a:lnTo>
                          <a:pt x="87916" y="0"/>
                        </a:lnTo>
                        <a:lnTo>
                          <a:pt x="87916" y="15049"/>
                        </a:lnTo>
                        <a:lnTo>
                          <a:pt x="0" y="150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3"/>
                  <p:cNvSpPr/>
                  <p:nvPr/>
                </p:nvSpPr>
                <p:spPr>
                  <a:xfrm rot="-447735">
                    <a:off x="11018646" y="5623150"/>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3"/>
                  <p:cNvSpPr/>
                  <p:nvPr/>
                </p:nvSpPr>
                <p:spPr>
                  <a:xfrm rot="-447735">
                    <a:off x="11021820" y="5653805"/>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3"/>
                  <p:cNvSpPr/>
                  <p:nvPr/>
                </p:nvSpPr>
                <p:spPr>
                  <a:xfrm rot="-447735">
                    <a:off x="11025635" y="5682688"/>
                    <a:ext cx="88001" cy="15064"/>
                  </a:xfrm>
                  <a:custGeom>
                    <a:avLst/>
                    <a:gdLst/>
                    <a:ahLst/>
                    <a:cxnLst/>
                    <a:rect l="l" t="t" r="r" b="b"/>
                    <a:pathLst>
                      <a:path w="87915" h="15049" extrusionOk="0">
                        <a:moveTo>
                          <a:pt x="0" y="0"/>
                        </a:moveTo>
                        <a:lnTo>
                          <a:pt x="87915" y="0"/>
                        </a:lnTo>
                        <a:lnTo>
                          <a:pt x="87915"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87" name="Google Shape;287;p13"/>
              <p:cNvGrpSpPr/>
              <p:nvPr/>
            </p:nvGrpSpPr>
            <p:grpSpPr>
              <a:xfrm>
                <a:off x="10718623" y="4728596"/>
                <a:ext cx="229169" cy="1075979"/>
                <a:chOff x="10718623" y="4728596"/>
                <a:chExt cx="229169" cy="1075979"/>
              </a:xfrm>
            </p:grpSpPr>
            <p:sp>
              <p:nvSpPr>
                <p:cNvPr id="288" name="Google Shape;288;p13"/>
                <p:cNvSpPr/>
                <p:nvPr/>
              </p:nvSpPr>
              <p:spPr>
                <a:xfrm rot="-172174">
                  <a:off x="10745259" y="4732329"/>
                  <a:ext cx="175897" cy="1068513"/>
                </a:xfrm>
                <a:custGeom>
                  <a:avLst/>
                  <a:gdLst/>
                  <a:ahLst/>
                  <a:cxnLst/>
                  <a:rect l="l" t="t" r="r" b="b"/>
                  <a:pathLst>
                    <a:path w="176117" h="1069848" extrusionOk="0">
                      <a:moveTo>
                        <a:pt x="0" y="0"/>
                      </a:moveTo>
                      <a:lnTo>
                        <a:pt x="176117" y="0"/>
                      </a:lnTo>
                      <a:lnTo>
                        <a:pt x="176117" y="1069848"/>
                      </a:lnTo>
                      <a:lnTo>
                        <a:pt x="0" y="10698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3"/>
                <p:cNvSpPr/>
                <p:nvPr/>
              </p:nvSpPr>
              <p:spPr>
                <a:xfrm>
                  <a:off x="10787634" y="5182743"/>
                  <a:ext cx="87629" cy="87630"/>
                </a:xfrm>
                <a:custGeom>
                  <a:avLst/>
                  <a:gdLst/>
                  <a:ahLst/>
                  <a:cxnLst/>
                  <a:rect l="l" t="t" r="r" b="b"/>
                  <a:pathLst>
                    <a:path w="87629" h="87630" extrusionOk="0">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0" name="Google Shape;290;p13"/>
                <p:cNvGrpSpPr/>
                <p:nvPr/>
              </p:nvGrpSpPr>
              <p:grpSpPr>
                <a:xfrm>
                  <a:off x="10765015" y="5040134"/>
                  <a:ext cx="116314" cy="49775"/>
                  <a:chOff x="10765015" y="5040134"/>
                  <a:chExt cx="116314" cy="49775"/>
                </a:xfrm>
              </p:grpSpPr>
              <p:sp>
                <p:nvSpPr>
                  <p:cNvPr id="291" name="Google Shape;291;p13"/>
                  <p:cNvSpPr/>
                  <p:nvPr/>
                </p:nvSpPr>
                <p:spPr>
                  <a:xfrm rot="-172174">
                    <a:off x="10765318" y="5042987"/>
                    <a:ext cx="114347" cy="14935"/>
                  </a:xfrm>
                  <a:custGeom>
                    <a:avLst/>
                    <a:gdLst/>
                    <a:ahLst/>
                    <a:cxnLst/>
                    <a:rect l="l" t="t" r="r" b="b"/>
                    <a:pathLst>
                      <a:path w="114490" h="14954" extrusionOk="0">
                        <a:moveTo>
                          <a:pt x="0" y="0"/>
                        </a:moveTo>
                        <a:lnTo>
                          <a:pt x="114490" y="0"/>
                        </a:lnTo>
                        <a:lnTo>
                          <a:pt x="114490"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3"/>
                  <p:cNvSpPr/>
                  <p:nvPr/>
                </p:nvSpPr>
                <p:spPr>
                  <a:xfrm rot="-172174">
                    <a:off x="10766681" y="5072121"/>
                    <a:ext cx="114347" cy="14935"/>
                  </a:xfrm>
                  <a:custGeom>
                    <a:avLst/>
                    <a:gdLst/>
                    <a:ahLst/>
                    <a:cxnLst/>
                    <a:rect l="l" t="t" r="r" b="b"/>
                    <a:pathLst>
                      <a:path w="114490" h="14954" extrusionOk="0">
                        <a:moveTo>
                          <a:pt x="0" y="0"/>
                        </a:moveTo>
                        <a:lnTo>
                          <a:pt x="114491" y="0"/>
                        </a:lnTo>
                        <a:lnTo>
                          <a:pt x="114491"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3" name="Google Shape;293;p13"/>
                <p:cNvGrpSpPr/>
                <p:nvPr/>
              </p:nvGrpSpPr>
              <p:grpSpPr>
                <a:xfrm>
                  <a:off x="10784825" y="5436314"/>
                  <a:ext cx="116414" cy="49961"/>
                  <a:chOff x="10784825" y="5436314"/>
                  <a:chExt cx="116414" cy="49961"/>
                </a:xfrm>
              </p:grpSpPr>
              <p:sp>
                <p:nvSpPr>
                  <p:cNvPr id="294" name="Google Shape;294;p13"/>
                  <p:cNvSpPr/>
                  <p:nvPr/>
                </p:nvSpPr>
                <p:spPr>
                  <a:xfrm rot="-172174">
                    <a:off x="10785128" y="5439167"/>
                    <a:ext cx="114347" cy="14935"/>
                  </a:xfrm>
                  <a:custGeom>
                    <a:avLst/>
                    <a:gdLst/>
                    <a:ahLst/>
                    <a:cxnLst/>
                    <a:rect l="l" t="t" r="r" b="b"/>
                    <a:pathLst>
                      <a:path w="114490" h="14954" extrusionOk="0">
                        <a:moveTo>
                          <a:pt x="0" y="0"/>
                        </a:moveTo>
                        <a:lnTo>
                          <a:pt x="114491" y="0"/>
                        </a:lnTo>
                        <a:lnTo>
                          <a:pt x="114491"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3"/>
                  <p:cNvSpPr/>
                  <p:nvPr/>
                </p:nvSpPr>
                <p:spPr>
                  <a:xfrm rot="-172174">
                    <a:off x="10786591" y="5468487"/>
                    <a:ext cx="114347" cy="14935"/>
                  </a:xfrm>
                  <a:custGeom>
                    <a:avLst/>
                    <a:gdLst/>
                    <a:ahLst/>
                    <a:cxnLst/>
                    <a:rect l="l" t="t" r="r" b="b"/>
                    <a:pathLst>
                      <a:path w="114490" h="14954" extrusionOk="0">
                        <a:moveTo>
                          <a:pt x="0" y="0"/>
                        </a:moveTo>
                        <a:lnTo>
                          <a:pt x="114490" y="0"/>
                        </a:lnTo>
                        <a:lnTo>
                          <a:pt x="114490"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96" name="Google Shape;296;p13"/>
              <p:cNvGrpSpPr/>
              <p:nvPr/>
            </p:nvGrpSpPr>
            <p:grpSpPr>
              <a:xfrm>
                <a:off x="10519314" y="4813458"/>
                <a:ext cx="202120" cy="992123"/>
                <a:chOff x="10519314" y="4813458"/>
                <a:chExt cx="202120" cy="992123"/>
              </a:xfrm>
            </p:grpSpPr>
            <p:sp>
              <p:nvSpPr>
                <p:cNvPr id="297" name="Google Shape;297;p13"/>
                <p:cNvSpPr/>
                <p:nvPr/>
              </p:nvSpPr>
              <p:spPr>
                <a:xfrm>
                  <a:off x="10519314" y="4813458"/>
                  <a:ext cx="202120" cy="992123"/>
                </a:xfrm>
                <a:custGeom>
                  <a:avLst/>
                  <a:gdLst/>
                  <a:ahLst/>
                  <a:cxnLst/>
                  <a:rect l="l" t="t" r="r" b="b"/>
                  <a:pathLst>
                    <a:path w="202120" h="992123" extrusionOk="0">
                      <a:moveTo>
                        <a:pt x="0" y="0"/>
                      </a:moveTo>
                      <a:lnTo>
                        <a:pt x="202120" y="0"/>
                      </a:lnTo>
                      <a:lnTo>
                        <a:pt x="202120" y="992124"/>
                      </a:lnTo>
                      <a:lnTo>
                        <a:pt x="0" y="9921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3"/>
                <p:cNvSpPr/>
                <p:nvPr/>
              </p:nvSpPr>
              <p:spPr>
                <a:xfrm>
                  <a:off x="10558843" y="4891468"/>
                  <a:ext cx="123063" cy="123062"/>
                </a:xfrm>
                <a:custGeom>
                  <a:avLst/>
                  <a:gdLst/>
                  <a:ahLst/>
                  <a:cxnLst/>
                  <a:rect l="l" t="t" r="r" b="b"/>
                  <a:pathLst>
                    <a:path w="123063" h="123062" extrusionOk="0">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9" name="Google Shape;299;p13"/>
                <p:cNvGrpSpPr/>
                <p:nvPr/>
              </p:nvGrpSpPr>
              <p:grpSpPr>
                <a:xfrm>
                  <a:off x="10556176" y="5465730"/>
                  <a:ext cx="128397" cy="44196"/>
                  <a:chOff x="10556176" y="5465730"/>
                  <a:chExt cx="128397" cy="44196"/>
                </a:xfrm>
              </p:grpSpPr>
              <p:sp>
                <p:nvSpPr>
                  <p:cNvPr id="300" name="Google Shape;300;p13"/>
                  <p:cNvSpPr/>
                  <p:nvPr/>
                </p:nvSpPr>
                <p:spPr>
                  <a:xfrm>
                    <a:off x="10556176" y="5465730"/>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13"/>
                  <p:cNvSpPr/>
                  <p:nvPr/>
                </p:nvSpPr>
                <p:spPr>
                  <a:xfrm>
                    <a:off x="10556176" y="5494972"/>
                    <a:ext cx="128397" cy="14954"/>
                  </a:xfrm>
                  <a:custGeom>
                    <a:avLst/>
                    <a:gdLst/>
                    <a:ahLst/>
                    <a:cxnLst/>
                    <a:rect l="l" t="t" r="r" b="b"/>
                    <a:pathLst>
                      <a:path w="128397" h="14954" extrusionOk="0">
                        <a:moveTo>
                          <a:pt x="0" y="0"/>
                        </a:moveTo>
                        <a:lnTo>
                          <a:pt x="128397" y="0"/>
                        </a:lnTo>
                        <a:lnTo>
                          <a:pt x="128397"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2" name="Google Shape;302;p13"/>
                <p:cNvGrpSpPr/>
                <p:nvPr/>
              </p:nvGrpSpPr>
              <p:grpSpPr>
                <a:xfrm>
                  <a:off x="10556176" y="5689187"/>
                  <a:ext cx="128397" cy="44196"/>
                  <a:chOff x="10556176" y="5689187"/>
                  <a:chExt cx="128397" cy="44196"/>
                </a:xfrm>
              </p:grpSpPr>
              <p:sp>
                <p:nvSpPr>
                  <p:cNvPr id="303" name="Google Shape;303;p13"/>
                  <p:cNvSpPr/>
                  <p:nvPr/>
                </p:nvSpPr>
                <p:spPr>
                  <a:xfrm>
                    <a:off x="10556176" y="5689187"/>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3"/>
                  <p:cNvSpPr/>
                  <p:nvPr/>
                </p:nvSpPr>
                <p:spPr>
                  <a:xfrm>
                    <a:off x="10556176" y="5718429"/>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05" name="Google Shape;305;p13"/>
            <p:cNvGrpSpPr/>
            <p:nvPr/>
          </p:nvGrpSpPr>
          <p:grpSpPr>
            <a:xfrm>
              <a:off x="11058042" y="5088325"/>
              <a:ext cx="213052" cy="717953"/>
              <a:chOff x="11058042" y="5088325"/>
              <a:chExt cx="213052" cy="717953"/>
            </a:xfrm>
          </p:grpSpPr>
          <p:sp>
            <p:nvSpPr>
              <p:cNvPr id="306" name="Google Shape;306;p13"/>
              <p:cNvSpPr/>
              <p:nvPr/>
            </p:nvSpPr>
            <p:spPr>
              <a:xfrm rot="-631368">
                <a:off x="11122592" y="5089982"/>
                <a:ext cx="83952" cy="714640"/>
              </a:xfrm>
              <a:custGeom>
                <a:avLst/>
                <a:gdLst/>
                <a:ahLst/>
                <a:cxnLst/>
                <a:rect l="l" t="t" r="r" b="b"/>
                <a:pathLst>
                  <a:path w="84010" h="715136" extrusionOk="0">
                    <a:moveTo>
                      <a:pt x="0" y="0"/>
                    </a:moveTo>
                    <a:lnTo>
                      <a:pt x="84010" y="0"/>
                    </a:lnTo>
                    <a:lnTo>
                      <a:pt x="84010" y="715137"/>
                    </a:lnTo>
                    <a:lnTo>
                      <a:pt x="0" y="71513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3"/>
              <p:cNvSpPr/>
              <p:nvPr/>
            </p:nvSpPr>
            <p:spPr>
              <a:xfrm rot="-631368">
                <a:off x="11154645" y="5271518"/>
                <a:ext cx="25985" cy="411004"/>
              </a:xfrm>
              <a:custGeom>
                <a:avLst/>
                <a:gdLst/>
                <a:ahLst/>
                <a:cxnLst/>
                <a:rect l="l" t="t" r="r" b="b"/>
                <a:pathLst>
                  <a:path w="26003" h="411289" extrusionOk="0">
                    <a:moveTo>
                      <a:pt x="0" y="0"/>
                    </a:moveTo>
                    <a:lnTo>
                      <a:pt x="26003" y="0"/>
                    </a:lnTo>
                    <a:lnTo>
                      <a:pt x="26003" y="411289"/>
                    </a:lnTo>
                    <a:lnTo>
                      <a:pt x="0" y="4112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08" name="Google Shape;308;p13"/>
          <p:cNvGrpSpPr/>
          <p:nvPr/>
        </p:nvGrpSpPr>
        <p:grpSpPr>
          <a:xfrm>
            <a:off x="150676" y="2823493"/>
            <a:ext cx="516117" cy="779220"/>
            <a:chOff x="10572463" y="3528536"/>
            <a:chExt cx="580168" cy="875823"/>
          </a:xfrm>
        </p:grpSpPr>
        <p:grpSp>
          <p:nvGrpSpPr>
            <p:cNvPr id="309" name="Google Shape;309;p13"/>
            <p:cNvGrpSpPr/>
            <p:nvPr/>
          </p:nvGrpSpPr>
          <p:grpSpPr>
            <a:xfrm>
              <a:off x="10713815" y="3528536"/>
              <a:ext cx="438816" cy="746664"/>
              <a:chOff x="10713815" y="3528536"/>
              <a:chExt cx="438816" cy="746664"/>
            </a:xfrm>
          </p:grpSpPr>
          <p:sp>
            <p:nvSpPr>
              <p:cNvPr id="310" name="Google Shape;310;p13"/>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1" name="Google Shape;311;p13"/>
              <p:cNvGrpSpPr/>
              <p:nvPr/>
            </p:nvGrpSpPr>
            <p:grpSpPr>
              <a:xfrm>
                <a:off x="10776489" y="3625310"/>
                <a:ext cx="313848" cy="288226"/>
                <a:chOff x="10776489" y="3625310"/>
                <a:chExt cx="313848" cy="288226"/>
              </a:xfrm>
            </p:grpSpPr>
            <p:sp>
              <p:nvSpPr>
                <p:cNvPr id="312" name="Google Shape;312;p13"/>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3"/>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3"/>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3"/>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3"/>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3"/>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8" name="Google Shape;318;p13"/>
              <p:cNvGrpSpPr/>
              <p:nvPr/>
            </p:nvGrpSpPr>
            <p:grpSpPr>
              <a:xfrm>
                <a:off x="10776489" y="3999547"/>
                <a:ext cx="313848" cy="181546"/>
                <a:chOff x="10776489" y="3999547"/>
                <a:chExt cx="313848" cy="181546"/>
              </a:xfrm>
            </p:grpSpPr>
            <p:sp>
              <p:nvSpPr>
                <p:cNvPr id="319" name="Google Shape;319;p13"/>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3"/>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3"/>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3"/>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3" name="Google Shape;323;p13"/>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4" name="Google Shape;324;p13"/>
            <p:cNvGrpSpPr/>
            <p:nvPr/>
          </p:nvGrpSpPr>
          <p:grpSpPr>
            <a:xfrm>
              <a:off x="10572463" y="3657790"/>
              <a:ext cx="438817" cy="746569"/>
              <a:chOff x="10572463" y="3657790"/>
              <a:chExt cx="438817" cy="746569"/>
            </a:xfrm>
          </p:grpSpPr>
          <p:sp>
            <p:nvSpPr>
              <p:cNvPr id="325" name="Google Shape;325;p13"/>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6" name="Google Shape;326;p13"/>
              <p:cNvGrpSpPr/>
              <p:nvPr/>
            </p:nvGrpSpPr>
            <p:grpSpPr>
              <a:xfrm>
                <a:off x="10635138" y="3754469"/>
                <a:ext cx="313848" cy="288321"/>
                <a:chOff x="10635138" y="3754469"/>
                <a:chExt cx="313848" cy="288321"/>
              </a:xfrm>
            </p:grpSpPr>
            <p:sp>
              <p:nvSpPr>
                <p:cNvPr id="327" name="Google Shape;327;p13"/>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3"/>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3"/>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13"/>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13"/>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3"/>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3" name="Google Shape;333;p13"/>
              <p:cNvGrpSpPr/>
              <p:nvPr/>
            </p:nvGrpSpPr>
            <p:grpSpPr>
              <a:xfrm>
                <a:off x="10635138" y="4128801"/>
                <a:ext cx="313848" cy="181547"/>
                <a:chOff x="10635138" y="4128801"/>
                <a:chExt cx="313848" cy="181547"/>
              </a:xfrm>
            </p:grpSpPr>
            <p:sp>
              <p:nvSpPr>
                <p:cNvPr id="334" name="Google Shape;334;p13"/>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3"/>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13"/>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3"/>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8" name="Google Shape;338;p13"/>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39" name="Google Shape;339;p13"/>
          <p:cNvGrpSpPr/>
          <p:nvPr/>
        </p:nvGrpSpPr>
        <p:grpSpPr>
          <a:xfrm>
            <a:off x="361835" y="3601018"/>
            <a:ext cx="22030" cy="294484"/>
            <a:chOff x="10809827" y="4402455"/>
            <a:chExt cx="24764" cy="330993"/>
          </a:xfrm>
        </p:grpSpPr>
        <p:sp>
          <p:nvSpPr>
            <p:cNvPr id="340" name="Google Shape;340;p13"/>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13"/>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13"/>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343"/>
        <p:cNvGrpSpPr/>
        <p:nvPr/>
      </p:nvGrpSpPr>
      <p:grpSpPr>
        <a:xfrm>
          <a:off x="0" y="0"/>
          <a:ext cx="0" cy="0"/>
          <a:chOff x="0" y="0"/>
          <a:chExt cx="0" cy="0"/>
        </a:xfrm>
      </p:grpSpPr>
      <p:sp>
        <p:nvSpPr>
          <p:cNvPr id="344" name="Google Shape;344;p14"/>
          <p:cNvSpPr txBox="1">
            <a:spLocks noGrp="1"/>
          </p:cNvSpPr>
          <p:nvPr>
            <p:ph type="title"/>
          </p:nvPr>
        </p:nvSpPr>
        <p:spPr>
          <a:xfrm>
            <a:off x="811975" y="1032900"/>
            <a:ext cx="2804400" cy="1006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45" name="Google Shape;345;p14"/>
          <p:cNvSpPr txBox="1">
            <a:spLocks noGrp="1"/>
          </p:cNvSpPr>
          <p:nvPr>
            <p:ph type="subTitle" idx="1"/>
          </p:nvPr>
        </p:nvSpPr>
        <p:spPr>
          <a:xfrm>
            <a:off x="811975" y="2039700"/>
            <a:ext cx="4294800" cy="207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Font typeface="Nunito Light"/>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a:endParaRPr/>
          </a:p>
        </p:txBody>
      </p:sp>
      <p:sp>
        <p:nvSpPr>
          <p:cNvPr id="346" name="Google Shape;346;p14"/>
          <p:cNvSpPr>
            <a:spLocks noGrp="1"/>
          </p:cNvSpPr>
          <p:nvPr>
            <p:ph type="pic" idx="2"/>
          </p:nvPr>
        </p:nvSpPr>
        <p:spPr>
          <a:xfrm>
            <a:off x="5668975" y="1076550"/>
            <a:ext cx="2990400" cy="2990400"/>
          </a:xfrm>
          <a:prstGeom prst="roundRect">
            <a:avLst>
              <a:gd name="adj" fmla="val 16667"/>
            </a:avLst>
          </a:prstGeom>
          <a:noFill/>
          <a:ln>
            <a:noFill/>
          </a:ln>
        </p:spPr>
      </p:sp>
      <p:sp>
        <p:nvSpPr>
          <p:cNvPr id="347" name="Google Shape;347;p14"/>
          <p:cNvSpPr/>
          <p:nvPr/>
        </p:nvSpPr>
        <p:spPr>
          <a:xfrm rot="-2381697">
            <a:off x="-1265120" y="-661594"/>
            <a:ext cx="3096202" cy="2008988"/>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rot="-7296874">
            <a:off x="-735040" y="4231574"/>
            <a:ext cx="2036053" cy="150886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14"/>
          <p:cNvGrpSpPr/>
          <p:nvPr/>
        </p:nvGrpSpPr>
        <p:grpSpPr>
          <a:xfrm>
            <a:off x="65066" y="4373044"/>
            <a:ext cx="878158" cy="654532"/>
            <a:chOff x="1114425" y="4361211"/>
            <a:chExt cx="573023" cy="427101"/>
          </a:xfrm>
        </p:grpSpPr>
        <p:grpSp>
          <p:nvGrpSpPr>
            <p:cNvPr id="350" name="Google Shape;350;p14"/>
            <p:cNvGrpSpPr/>
            <p:nvPr/>
          </p:nvGrpSpPr>
          <p:grpSpPr>
            <a:xfrm>
              <a:off x="1114425" y="4361211"/>
              <a:ext cx="573023" cy="427101"/>
              <a:chOff x="1114425" y="4361211"/>
              <a:chExt cx="573023" cy="427101"/>
            </a:xfrm>
          </p:grpSpPr>
          <p:sp>
            <p:nvSpPr>
              <p:cNvPr id="351" name="Google Shape;351;p14"/>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4"/>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4"/>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4" name="Google Shape;354;p14"/>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ONE_COLUMN_TEXT_1_1">
    <p:spTree>
      <p:nvGrpSpPr>
        <p:cNvPr id="1" name="Shape 355"/>
        <p:cNvGrpSpPr/>
        <p:nvPr/>
      </p:nvGrpSpPr>
      <p:grpSpPr>
        <a:xfrm>
          <a:off x="0" y="0"/>
          <a:ext cx="0" cy="0"/>
          <a:chOff x="0" y="0"/>
          <a:chExt cx="0" cy="0"/>
        </a:xfrm>
      </p:grpSpPr>
      <p:sp>
        <p:nvSpPr>
          <p:cNvPr id="356" name="Google Shape;356;p15"/>
          <p:cNvSpPr txBox="1">
            <a:spLocks noGrp="1"/>
          </p:cNvSpPr>
          <p:nvPr>
            <p:ph type="title"/>
          </p:nvPr>
        </p:nvSpPr>
        <p:spPr>
          <a:xfrm>
            <a:off x="2013850" y="841075"/>
            <a:ext cx="5116200" cy="1390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4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57" name="Google Shape;357;p15"/>
          <p:cNvSpPr txBox="1">
            <a:spLocks noGrp="1"/>
          </p:cNvSpPr>
          <p:nvPr>
            <p:ph type="subTitle" idx="1"/>
          </p:nvPr>
        </p:nvSpPr>
        <p:spPr>
          <a:xfrm>
            <a:off x="2013850" y="2231525"/>
            <a:ext cx="5116200" cy="207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Font typeface="Nunito Light"/>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a:endParaRPr/>
          </a:p>
        </p:txBody>
      </p:sp>
      <p:sp>
        <p:nvSpPr>
          <p:cNvPr id="358" name="Google Shape;358;p15"/>
          <p:cNvSpPr/>
          <p:nvPr/>
        </p:nvSpPr>
        <p:spPr>
          <a:xfrm rot="9076707" flipH="1">
            <a:off x="7972821" y="-586852"/>
            <a:ext cx="1683799" cy="167281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15"/>
          <p:cNvGrpSpPr/>
          <p:nvPr/>
        </p:nvGrpSpPr>
        <p:grpSpPr>
          <a:xfrm flipH="1">
            <a:off x="683048" y="4696520"/>
            <a:ext cx="325927" cy="404808"/>
            <a:chOff x="7385113" y="1535430"/>
            <a:chExt cx="435673" cy="541115"/>
          </a:xfrm>
        </p:grpSpPr>
        <p:sp>
          <p:nvSpPr>
            <p:cNvPr id="360" name="Google Shape;360;p15"/>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1" name="Google Shape;361;p15"/>
            <p:cNvGrpSpPr/>
            <p:nvPr/>
          </p:nvGrpSpPr>
          <p:grpSpPr>
            <a:xfrm>
              <a:off x="7612094" y="1566576"/>
              <a:ext cx="164781" cy="41529"/>
              <a:chOff x="7612094" y="1566576"/>
              <a:chExt cx="164781" cy="41529"/>
            </a:xfrm>
          </p:grpSpPr>
          <p:sp>
            <p:nvSpPr>
              <p:cNvPr id="362" name="Google Shape;362;p15"/>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5"/>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5"/>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65" name="Google Shape;365;p15"/>
          <p:cNvGrpSpPr/>
          <p:nvPr/>
        </p:nvGrpSpPr>
        <p:grpSpPr>
          <a:xfrm flipH="1">
            <a:off x="713902" y="4774546"/>
            <a:ext cx="268636" cy="280965"/>
            <a:chOff x="7420451" y="1639728"/>
            <a:chExt cx="359091" cy="375571"/>
          </a:xfrm>
        </p:grpSpPr>
        <p:sp>
          <p:nvSpPr>
            <p:cNvPr id="366" name="Google Shape;366;p15"/>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5"/>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8" name="Google Shape;368;p15"/>
          <p:cNvGrpSpPr/>
          <p:nvPr/>
        </p:nvGrpSpPr>
        <p:grpSpPr>
          <a:xfrm flipH="1">
            <a:off x="96200" y="4469347"/>
            <a:ext cx="355444" cy="644072"/>
            <a:chOff x="1945386" y="5582316"/>
            <a:chExt cx="470725" cy="852963"/>
          </a:xfrm>
        </p:grpSpPr>
        <p:grpSp>
          <p:nvGrpSpPr>
            <p:cNvPr id="369" name="Google Shape;369;p15"/>
            <p:cNvGrpSpPr/>
            <p:nvPr/>
          </p:nvGrpSpPr>
          <p:grpSpPr>
            <a:xfrm>
              <a:off x="1945386" y="5582316"/>
              <a:ext cx="470725" cy="852963"/>
              <a:chOff x="1945386" y="5582316"/>
              <a:chExt cx="470725" cy="852963"/>
            </a:xfrm>
          </p:grpSpPr>
          <p:sp>
            <p:nvSpPr>
              <p:cNvPr id="370" name="Google Shape;370;p15"/>
              <p:cNvSpPr/>
              <p:nvPr/>
            </p:nvSpPr>
            <p:spPr>
              <a:xfrm>
                <a:off x="1945386" y="5582316"/>
                <a:ext cx="470725" cy="852963"/>
              </a:xfrm>
              <a:custGeom>
                <a:avLst/>
                <a:gdLst/>
                <a:ahLst/>
                <a:cxnLst/>
                <a:rect l="l" t="t" r="r" b="b"/>
                <a:pathLst>
                  <a:path w="470725" h="852963" extrusionOk="0">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5"/>
              <p:cNvSpPr/>
              <p:nvPr/>
            </p:nvSpPr>
            <p:spPr>
              <a:xfrm>
                <a:off x="1965864" y="5625846"/>
                <a:ext cx="429577" cy="699420"/>
              </a:xfrm>
              <a:custGeom>
                <a:avLst/>
                <a:gdLst/>
                <a:ahLst/>
                <a:cxnLst/>
                <a:rect l="l" t="t" r="r" b="b"/>
                <a:pathLst>
                  <a:path w="429577" h="699420" extrusionOk="0">
                    <a:moveTo>
                      <a:pt x="0" y="0"/>
                    </a:moveTo>
                    <a:lnTo>
                      <a:pt x="429578" y="0"/>
                    </a:lnTo>
                    <a:lnTo>
                      <a:pt x="429578" y="699421"/>
                    </a:lnTo>
                    <a:lnTo>
                      <a:pt x="0" y="6994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2" name="Google Shape;372;p15"/>
            <p:cNvSpPr/>
            <p:nvPr/>
          </p:nvSpPr>
          <p:spPr>
            <a:xfrm>
              <a:off x="1986438" y="6371462"/>
              <a:ext cx="388334" cy="32194"/>
            </a:xfrm>
            <a:custGeom>
              <a:avLst/>
              <a:gdLst/>
              <a:ahLst/>
              <a:cxnLst/>
              <a:rect l="l" t="t" r="r" b="b"/>
              <a:pathLst>
                <a:path w="388334" h="32194" extrusionOk="0">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3" name="Google Shape;373;p15"/>
          <p:cNvGrpSpPr/>
          <p:nvPr/>
        </p:nvGrpSpPr>
        <p:grpSpPr>
          <a:xfrm>
            <a:off x="7975988" y="116167"/>
            <a:ext cx="1061979" cy="558999"/>
            <a:chOff x="3859815" y="2867310"/>
            <a:chExt cx="1262157" cy="664368"/>
          </a:xfrm>
        </p:grpSpPr>
        <p:sp>
          <p:nvSpPr>
            <p:cNvPr id="374" name="Google Shape;374;p15"/>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5" name="Google Shape;375;p15"/>
            <p:cNvGrpSpPr/>
            <p:nvPr/>
          </p:nvGrpSpPr>
          <p:grpSpPr>
            <a:xfrm>
              <a:off x="4275677" y="3065525"/>
              <a:ext cx="334517" cy="380047"/>
              <a:chOff x="4275677" y="3065525"/>
              <a:chExt cx="334517" cy="380047"/>
            </a:xfrm>
          </p:grpSpPr>
          <p:grpSp>
            <p:nvGrpSpPr>
              <p:cNvPr id="376" name="Google Shape;376;p15"/>
              <p:cNvGrpSpPr/>
              <p:nvPr/>
            </p:nvGrpSpPr>
            <p:grpSpPr>
              <a:xfrm>
                <a:off x="4275677" y="3065525"/>
                <a:ext cx="334517" cy="380047"/>
                <a:chOff x="4275677" y="3065525"/>
                <a:chExt cx="334517" cy="380047"/>
              </a:xfrm>
            </p:grpSpPr>
            <p:grpSp>
              <p:nvGrpSpPr>
                <p:cNvPr id="377" name="Google Shape;377;p15"/>
                <p:cNvGrpSpPr/>
                <p:nvPr/>
              </p:nvGrpSpPr>
              <p:grpSpPr>
                <a:xfrm>
                  <a:off x="4275677" y="3301269"/>
                  <a:ext cx="334422" cy="144303"/>
                  <a:chOff x="4275677" y="3301269"/>
                  <a:chExt cx="334422" cy="144303"/>
                </a:xfrm>
              </p:grpSpPr>
              <p:sp>
                <p:nvSpPr>
                  <p:cNvPr id="378" name="Google Shape;378;p15"/>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15"/>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0" name="Google Shape;380;p15"/>
                <p:cNvGrpSpPr/>
                <p:nvPr/>
              </p:nvGrpSpPr>
              <p:grpSpPr>
                <a:xfrm>
                  <a:off x="4275677" y="3183350"/>
                  <a:ext cx="334422" cy="144302"/>
                  <a:chOff x="4275677" y="3183350"/>
                  <a:chExt cx="334422" cy="144302"/>
                </a:xfrm>
              </p:grpSpPr>
              <p:sp>
                <p:nvSpPr>
                  <p:cNvPr id="381" name="Google Shape;381;p15"/>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15"/>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3" name="Google Shape;383;p15"/>
                <p:cNvGrpSpPr/>
                <p:nvPr/>
              </p:nvGrpSpPr>
              <p:grpSpPr>
                <a:xfrm>
                  <a:off x="4275677" y="3065525"/>
                  <a:ext cx="334517" cy="144303"/>
                  <a:chOff x="4275677" y="3065525"/>
                  <a:chExt cx="334517" cy="144303"/>
                </a:xfrm>
              </p:grpSpPr>
              <p:sp>
                <p:nvSpPr>
                  <p:cNvPr id="384" name="Google Shape;384;p15"/>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15"/>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86" name="Google Shape;386;p15"/>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15"/>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15"/>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89" name="Google Shape;389;p15"/>
          <p:cNvGrpSpPr/>
          <p:nvPr/>
        </p:nvGrpSpPr>
        <p:grpSpPr>
          <a:xfrm rot="5400000" flipH="1">
            <a:off x="557972" y="4696603"/>
            <a:ext cx="16329" cy="218290"/>
            <a:chOff x="10809827" y="4402455"/>
            <a:chExt cx="24764" cy="330993"/>
          </a:xfrm>
        </p:grpSpPr>
        <p:sp>
          <p:nvSpPr>
            <p:cNvPr id="390" name="Google Shape;390;p15"/>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15"/>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5"/>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3" name="Google Shape;393;p15"/>
          <p:cNvSpPr/>
          <p:nvPr/>
        </p:nvSpPr>
        <p:spPr>
          <a:xfrm rot="-532595">
            <a:off x="7984139" y="4422751"/>
            <a:ext cx="1661199" cy="134324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rot="-5145822" flipH="1">
            <a:off x="-1235221" y="72085"/>
            <a:ext cx="2404292" cy="131859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95"/>
        <p:cNvGrpSpPr/>
        <p:nvPr/>
      </p:nvGrpSpPr>
      <p:grpSpPr>
        <a:xfrm>
          <a:off x="0" y="0"/>
          <a:ext cx="0" cy="0"/>
          <a:chOff x="0" y="0"/>
          <a:chExt cx="0" cy="0"/>
        </a:xfrm>
      </p:grpSpPr>
      <p:sp>
        <p:nvSpPr>
          <p:cNvPr id="396" name="Google Shape;39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16"/>
          <p:cNvSpPr txBox="1">
            <a:spLocks noGrp="1"/>
          </p:cNvSpPr>
          <p:nvPr>
            <p:ph type="subTitle" idx="1"/>
          </p:nvPr>
        </p:nvSpPr>
        <p:spPr>
          <a:xfrm>
            <a:off x="937625"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8" name="Google Shape;398;p16"/>
          <p:cNvSpPr txBox="1">
            <a:spLocks noGrp="1"/>
          </p:cNvSpPr>
          <p:nvPr>
            <p:ph type="subTitle" idx="2"/>
          </p:nvPr>
        </p:nvSpPr>
        <p:spPr>
          <a:xfrm>
            <a:off x="3484347"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9" name="Google Shape;399;p16"/>
          <p:cNvSpPr txBox="1">
            <a:spLocks noGrp="1"/>
          </p:cNvSpPr>
          <p:nvPr>
            <p:ph type="subTitle" idx="3"/>
          </p:nvPr>
        </p:nvSpPr>
        <p:spPr>
          <a:xfrm>
            <a:off x="6031075"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0" name="Google Shape;400;p16"/>
          <p:cNvSpPr txBox="1">
            <a:spLocks noGrp="1"/>
          </p:cNvSpPr>
          <p:nvPr>
            <p:ph type="subTitle" idx="4"/>
          </p:nvPr>
        </p:nvSpPr>
        <p:spPr>
          <a:xfrm>
            <a:off x="937625" y="1775401"/>
            <a:ext cx="2175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1" name="Google Shape;401;p16"/>
          <p:cNvSpPr txBox="1">
            <a:spLocks noGrp="1"/>
          </p:cNvSpPr>
          <p:nvPr>
            <p:ph type="subTitle" idx="5"/>
          </p:nvPr>
        </p:nvSpPr>
        <p:spPr>
          <a:xfrm>
            <a:off x="3484350" y="1775401"/>
            <a:ext cx="2175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2" name="Google Shape;402;p16"/>
          <p:cNvSpPr txBox="1">
            <a:spLocks noGrp="1"/>
          </p:cNvSpPr>
          <p:nvPr>
            <p:ph type="subTitle" idx="6"/>
          </p:nvPr>
        </p:nvSpPr>
        <p:spPr>
          <a:xfrm>
            <a:off x="6031075" y="1775401"/>
            <a:ext cx="2175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3" name="Google Shape;403;p16"/>
          <p:cNvSpPr/>
          <p:nvPr/>
        </p:nvSpPr>
        <p:spPr>
          <a:xfrm rot="8800738" flipH="1">
            <a:off x="7902412" y="4181666"/>
            <a:ext cx="1680262" cy="135858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rot="-8942362" flipH="1">
            <a:off x="-983149" y="4040244"/>
            <a:ext cx="2474148" cy="200058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6"/>
          <p:cNvSpPr/>
          <p:nvPr/>
        </p:nvSpPr>
        <p:spPr>
          <a:xfrm rot="1554271" flipH="1">
            <a:off x="7563507" y="-664049"/>
            <a:ext cx="2112334" cy="200257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p:nvPr/>
        </p:nvSpPr>
        <p:spPr>
          <a:xfrm>
            <a:off x="62825" y="1725386"/>
            <a:ext cx="606206" cy="37384"/>
          </a:xfrm>
          <a:custGeom>
            <a:avLst/>
            <a:gdLst/>
            <a:ahLst/>
            <a:cxnLst/>
            <a:rect l="l" t="t" r="r" b="b"/>
            <a:pathLst>
              <a:path w="824770" h="50863" extrusionOk="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7" name="Google Shape;407;p16"/>
          <p:cNvGrpSpPr/>
          <p:nvPr/>
        </p:nvGrpSpPr>
        <p:grpSpPr>
          <a:xfrm>
            <a:off x="96399" y="951293"/>
            <a:ext cx="552408" cy="792759"/>
            <a:chOff x="10519314" y="4728596"/>
            <a:chExt cx="751780" cy="1078731"/>
          </a:xfrm>
        </p:grpSpPr>
        <p:grpSp>
          <p:nvGrpSpPr>
            <p:cNvPr id="408" name="Google Shape;408;p16"/>
            <p:cNvGrpSpPr/>
            <p:nvPr/>
          </p:nvGrpSpPr>
          <p:grpSpPr>
            <a:xfrm>
              <a:off x="10519314" y="4728596"/>
              <a:ext cx="626662" cy="1078731"/>
              <a:chOff x="10519314" y="4728596"/>
              <a:chExt cx="626662" cy="1078731"/>
            </a:xfrm>
          </p:grpSpPr>
          <p:grpSp>
            <p:nvGrpSpPr>
              <p:cNvPr id="409" name="Google Shape;409;p16"/>
              <p:cNvGrpSpPr/>
              <p:nvPr/>
            </p:nvGrpSpPr>
            <p:grpSpPr>
              <a:xfrm>
                <a:off x="10903220" y="4888205"/>
                <a:ext cx="242756" cy="919122"/>
                <a:chOff x="10903220" y="4888205"/>
                <a:chExt cx="242756" cy="919122"/>
              </a:xfrm>
            </p:grpSpPr>
            <p:sp>
              <p:nvSpPr>
                <p:cNvPr id="410" name="Google Shape;410;p16"/>
                <p:cNvSpPr/>
                <p:nvPr/>
              </p:nvSpPr>
              <p:spPr>
                <a:xfrm rot="-447735">
                  <a:off x="10961814" y="4892503"/>
                  <a:ext cx="125567" cy="910526"/>
                </a:xfrm>
                <a:custGeom>
                  <a:avLst/>
                  <a:gdLst/>
                  <a:ahLst/>
                  <a:cxnLst/>
                  <a:rect l="l" t="t" r="r" b="b"/>
                  <a:pathLst>
                    <a:path w="125444" h="909637" extrusionOk="0">
                      <a:moveTo>
                        <a:pt x="0" y="0"/>
                      </a:moveTo>
                      <a:lnTo>
                        <a:pt x="125445" y="0"/>
                      </a:lnTo>
                      <a:lnTo>
                        <a:pt x="125445" y="909637"/>
                      </a:lnTo>
                      <a:lnTo>
                        <a:pt x="0" y="9096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6"/>
                <p:cNvSpPr/>
                <p:nvPr/>
              </p:nvSpPr>
              <p:spPr>
                <a:xfrm>
                  <a:off x="10952422" y="4933194"/>
                  <a:ext cx="42088" cy="42088"/>
                </a:xfrm>
                <a:custGeom>
                  <a:avLst/>
                  <a:gdLst/>
                  <a:ahLst/>
                  <a:cxnLst/>
                  <a:rect l="l" t="t" r="r" b="b"/>
                  <a:pathLst>
                    <a:path w="42088" h="42088" extrusionOk="0">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6"/>
                <p:cNvSpPr/>
                <p:nvPr/>
              </p:nvSpPr>
              <p:spPr>
                <a:xfrm>
                  <a:off x="10961186" y="5000250"/>
                  <a:ext cx="42087" cy="42087"/>
                </a:xfrm>
                <a:custGeom>
                  <a:avLst/>
                  <a:gdLst/>
                  <a:ahLst/>
                  <a:cxnLst/>
                  <a:rect l="l" t="t" r="r" b="b"/>
                  <a:pathLst>
                    <a:path w="42087" h="42087" extrusionOk="0">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3" name="Google Shape;413;p16"/>
                <p:cNvGrpSpPr/>
                <p:nvPr/>
              </p:nvGrpSpPr>
              <p:grpSpPr>
                <a:xfrm>
                  <a:off x="11014221" y="5588618"/>
                  <a:ext cx="100021" cy="114784"/>
                  <a:chOff x="11014221" y="5588618"/>
                  <a:chExt cx="100021" cy="114784"/>
                </a:xfrm>
              </p:grpSpPr>
              <p:sp>
                <p:nvSpPr>
                  <p:cNvPr id="414" name="Google Shape;414;p16"/>
                  <p:cNvSpPr/>
                  <p:nvPr/>
                </p:nvSpPr>
                <p:spPr>
                  <a:xfrm rot="-447735">
                    <a:off x="11014826" y="5594269"/>
                    <a:ext cx="88001" cy="15064"/>
                  </a:xfrm>
                  <a:custGeom>
                    <a:avLst/>
                    <a:gdLst/>
                    <a:ahLst/>
                    <a:cxnLst/>
                    <a:rect l="l" t="t" r="r" b="b"/>
                    <a:pathLst>
                      <a:path w="87915" h="15049" extrusionOk="0">
                        <a:moveTo>
                          <a:pt x="0" y="0"/>
                        </a:moveTo>
                        <a:lnTo>
                          <a:pt x="87916" y="0"/>
                        </a:lnTo>
                        <a:lnTo>
                          <a:pt x="87916" y="15049"/>
                        </a:lnTo>
                        <a:lnTo>
                          <a:pt x="0" y="150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6"/>
                  <p:cNvSpPr/>
                  <p:nvPr/>
                </p:nvSpPr>
                <p:spPr>
                  <a:xfrm rot="-447735">
                    <a:off x="11018646" y="5623150"/>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6"/>
                  <p:cNvSpPr/>
                  <p:nvPr/>
                </p:nvSpPr>
                <p:spPr>
                  <a:xfrm rot="-447735">
                    <a:off x="11021820" y="5653805"/>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6"/>
                  <p:cNvSpPr/>
                  <p:nvPr/>
                </p:nvSpPr>
                <p:spPr>
                  <a:xfrm rot="-447735">
                    <a:off x="11025635" y="5682688"/>
                    <a:ext cx="88001" cy="15064"/>
                  </a:xfrm>
                  <a:custGeom>
                    <a:avLst/>
                    <a:gdLst/>
                    <a:ahLst/>
                    <a:cxnLst/>
                    <a:rect l="l" t="t" r="r" b="b"/>
                    <a:pathLst>
                      <a:path w="87915" h="15049" extrusionOk="0">
                        <a:moveTo>
                          <a:pt x="0" y="0"/>
                        </a:moveTo>
                        <a:lnTo>
                          <a:pt x="87915" y="0"/>
                        </a:lnTo>
                        <a:lnTo>
                          <a:pt x="87915"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8" name="Google Shape;418;p16"/>
              <p:cNvGrpSpPr/>
              <p:nvPr/>
            </p:nvGrpSpPr>
            <p:grpSpPr>
              <a:xfrm>
                <a:off x="10718623" y="4728596"/>
                <a:ext cx="229169" cy="1075979"/>
                <a:chOff x="10718623" y="4728596"/>
                <a:chExt cx="229169" cy="1075979"/>
              </a:xfrm>
            </p:grpSpPr>
            <p:sp>
              <p:nvSpPr>
                <p:cNvPr id="419" name="Google Shape;419;p16"/>
                <p:cNvSpPr/>
                <p:nvPr/>
              </p:nvSpPr>
              <p:spPr>
                <a:xfrm rot="-172174">
                  <a:off x="10745259" y="4732329"/>
                  <a:ext cx="175897" cy="1068513"/>
                </a:xfrm>
                <a:custGeom>
                  <a:avLst/>
                  <a:gdLst/>
                  <a:ahLst/>
                  <a:cxnLst/>
                  <a:rect l="l" t="t" r="r" b="b"/>
                  <a:pathLst>
                    <a:path w="176117" h="1069848" extrusionOk="0">
                      <a:moveTo>
                        <a:pt x="0" y="0"/>
                      </a:moveTo>
                      <a:lnTo>
                        <a:pt x="176117" y="0"/>
                      </a:lnTo>
                      <a:lnTo>
                        <a:pt x="176117" y="1069848"/>
                      </a:lnTo>
                      <a:lnTo>
                        <a:pt x="0" y="10698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6"/>
                <p:cNvSpPr/>
                <p:nvPr/>
              </p:nvSpPr>
              <p:spPr>
                <a:xfrm>
                  <a:off x="10787634" y="5182743"/>
                  <a:ext cx="87629" cy="87630"/>
                </a:xfrm>
                <a:custGeom>
                  <a:avLst/>
                  <a:gdLst/>
                  <a:ahLst/>
                  <a:cxnLst/>
                  <a:rect l="l" t="t" r="r" b="b"/>
                  <a:pathLst>
                    <a:path w="87629" h="87630" extrusionOk="0">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1" name="Google Shape;421;p16"/>
                <p:cNvGrpSpPr/>
                <p:nvPr/>
              </p:nvGrpSpPr>
              <p:grpSpPr>
                <a:xfrm>
                  <a:off x="10765015" y="5040134"/>
                  <a:ext cx="116314" cy="49775"/>
                  <a:chOff x="10765015" y="5040134"/>
                  <a:chExt cx="116314" cy="49775"/>
                </a:xfrm>
              </p:grpSpPr>
              <p:sp>
                <p:nvSpPr>
                  <p:cNvPr id="422" name="Google Shape;422;p16"/>
                  <p:cNvSpPr/>
                  <p:nvPr/>
                </p:nvSpPr>
                <p:spPr>
                  <a:xfrm rot="-172174">
                    <a:off x="10765318" y="5042987"/>
                    <a:ext cx="114347" cy="14935"/>
                  </a:xfrm>
                  <a:custGeom>
                    <a:avLst/>
                    <a:gdLst/>
                    <a:ahLst/>
                    <a:cxnLst/>
                    <a:rect l="l" t="t" r="r" b="b"/>
                    <a:pathLst>
                      <a:path w="114490" h="14954" extrusionOk="0">
                        <a:moveTo>
                          <a:pt x="0" y="0"/>
                        </a:moveTo>
                        <a:lnTo>
                          <a:pt x="114490" y="0"/>
                        </a:lnTo>
                        <a:lnTo>
                          <a:pt x="114490"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6"/>
                  <p:cNvSpPr/>
                  <p:nvPr/>
                </p:nvSpPr>
                <p:spPr>
                  <a:xfrm rot="-172174">
                    <a:off x="10766681" y="5072121"/>
                    <a:ext cx="114347" cy="14935"/>
                  </a:xfrm>
                  <a:custGeom>
                    <a:avLst/>
                    <a:gdLst/>
                    <a:ahLst/>
                    <a:cxnLst/>
                    <a:rect l="l" t="t" r="r" b="b"/>
                    <a:pathLst>
                      <a:path w="114490" h="14954" extrusionOk="0">
                        <a:moveTo>
                          <a:pt x="0" y="0"/>
                        </a:moveTo>
                        <a:lnTo>
                          <a:pt x="114491" y="0"/>
                        </a:lnTo>
                        <a:lnTo>
                          <a:pt x="114491"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4" name="Google Shape;424;p16"/>
                <p:cNvGrpSpPr/>
                <p:nvPr/>
              </p:nvGrpSpPr>
              <p:grpSpPr>
                <a:xfrm>
                  <a:off x="10784825" y="5436314"/>
                  <a:ext cx="116414" cy="49961"/>
                  <a:chOff x="10784825" y="5436314"/>
                  <a:chExt cx="116414" cy="49961"/>
                </a:xfrm>
              </p:grpSpPr>
              <p:sp>
                <p:nvSpPr>
                  <p:cNvPr id="425" name="Google Shape;425;p16"/>
                  <p:cNvSpPr/>
                  <p:nvPr/>
                </p:nvSpPr>
                <p:spPr>
                  <a:xfrm rot="-172174">
                    <a:off x="10785128" y="5439167"/>
                    <a:ext cx="114347" cy="14935"/>
                  </a:xfrm>
                  <a:custGeom>
                    <a:avLst/>
                    <a:gdLst/>
                    <a:ahLst/>
                    <a:cxnLst/>
                    <a:rect l="l" t="t" r="r" b="b"/>
                    <a:pathLst>
                      <a:path w="114490" h="14954" extrusionOk="0">
                        <a:moveTo>
                          <a:pt x="0" y="0"/>
                        </a:moveTo>
                        <a:lnTo>
                          <a:pt x="114491" y="0"/>
                        </a:lnTo>
                        <a:lnTo>
                          <a:pt x="114491"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6"/>
                  <p:cNvSpPr/>
                  <p:nvPr/>
                </p:nvSpPr>
                <p:spPr>
                  <a:xfrm rot="-172174">
                    <a:off x="10786591" y="5468487"/>
                    <a:ext cx="114347" cy="14935"/>
                  </a:xfrm>
                  <a:custGeom>
                    <a:avLst/>
                    <a:gdLst/>
                    <a:ahLst/>
                    <a:cxnLst/>
                    <a:rect l="l" t="t" r="r" b="b"/>
                    <a:pathLst>
                      <a:path w="114490" h="14954" extrusionOk="0">
                        <a:moveTo>
                          <a:pt x="0" y="0"/>
                        </a:moveTo>
                        <a:lnTo>
                          <a:pt x="114490" y="0"/>
                        </a:lnTo>
                        <a:lnTo>
                          <a:pt x="114490"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27" name="Google Shape;427;p16"/>
              <p:cNvGrpSpPr/>
              <p:nvPr/>
            </p:nvGrpSpPr>
            <p:grpSpPr>
              <a:xfrm>
                <a:off x="10519314" y="4813458"/>
                <a:ext cx="202120" cy="992123"/>
                <a:chOff x="10519314" y="4813458"/>
                <a:chExt cx="202120" cy="992123"/>
              </a:xfrm>
            </p:grpSpPr>
            <p:sp>
              <p:nvSpPr>
                <p:cNvPr id="428" name="Google Shape;428;p16"/>
                <p:cNvSpPr/>
                <p:nvPr/>
              </p:nvSpPr>
              <p:spPr>
                <a:xfrm>
                  <a:off x="10519314" y="4813458"/>
                  <a:ext cx="202120" cy="992123"/>
                </a:xfrm>
                <a:custGeom>
                  <a:avLst/>
                  <a:gdLst/>
                  <a:ahLst/>
                  <a:cxnLst/>
                  <a:rect l="l" t="t" r="r" b="b"/>
                  <a:pathLst>
                    <a:path w="202120" h="992123" extrusionOk="0">
                      <a:moveTo>
                        <a:pt x="0" y="0"/>
                      </a:moveTo>
                      <a:lnTo>
                        <a:pt x="202120" y="0"/>
                      </a:lnTo>
                      <a:lnTo>
                        <a:pt x="202120" y="992124"/>
                      </a:lnTo>
                      <a:lnTo>
                        <a:pt x="0" y="9921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6"/>
                <p:cNvSpPr/>
                <p:nvPr/>
              </p:nvSpPr>
              <p:spPr>
                <a:xfrm>
                  <a:off x="10558843" y="4891468"/>
                  <a:ext cx="123063" cy="123062"/>
                </a:xfrm>
                <a:custGeom>
                  <a:avLst/>
                  <a:gdLst/>
                  <a:ahLst/>
                  <a:cxnLst/>
                  <a:rect l="l" t="t" r="r" b="b"/>
                  <a:pathLst>
                    <a:path w="123063" h="123062" extrusionOk="0">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6"/>
                <p:cNvGrpSpPr/>
                <p:nvPr/>
              </p:nvGrpSpPr>
              <p:grpSpPr>
                <a:xfrm>
                  <a:off x="10556176" y="5465730"/>
                  <a:ext cx="128397" cy="44196"/>
                  <a:chOff x="10556176" y="5465730"/>
                  <a:chExt cx="128397" cy="44196"/>
                </a:xfrm>
              </p:grpSpPr>
              <p:sp>
                <p:nvSpPr>
                  <p:cNvPr id="431" name="Google Shape;431;p16"/>
                  <p:cNvSpPr/>
                  <p:nvPr/>
                </p:nvSpPr>
                <p:spPr>
                  <a:xfrm>
                    <a:off x="10556176" y="5465730"/>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6"/>
                  <p:cNvSpPr/>
                  <p:nvPr/>
                </p:nvSpPr>
                <p:spPr>
                  <a:xfrm>
                    <a:off x="10556176" y="5494972"/>
                    <a:ext cx="128397" cy="14954"/>
                  </a:xfrm>
                  <a:custGeom>
                    <a:avLst/>
                    <a:gdLst/>
                    <a:ahLst/>
                    <a:cxnLst/>
                    <a:rect l="l" t="t" r="r" b="b"/>
                    <a:pathLst>
                      <a:path w="128397" h="14954" extrusionOk="0">
                        <a:moveTo>
                          <a:pt x="0" y="0"/>
                        </a:moveTo>
                        <a:lnTo>
                          <a:pt x="128397" y="0"/>
                        </a:lnTo>
                        <a:lnTo>
                          <a:pt x="128397"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3" name="Google Shape;433;p16"/>
                <p:cNvGrpSpPr/>
                <p:nvPr/>
              </p:nvGrpSpPr>
              <p:grpSpPr>
                <a:xfrm>
                  <a:off x="10556176" y="5689187"/>
                  <a:ext cx="128397" cy="44196"/>
                  <a:chOff x="10556176" y="5689187"/>
                  <a:chExt cx="128397" cy="44196"/>
                </a:xfrm>
              </p:grpSpPr>
              <p:sp>
                <p:nvSpPr>
                  <p:cNvPr id="434" name="Google Shape;434;p16"/>
                  <p:cNvSpPr/>
                  <p:nvPr/>
                </p:nvSpPr>
                <p:spPr>
                  <a:xfrm>
                    <a:off x="10556176" y="5689187"/>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6"/>
                  <p:cNvSpPr/>
                  <p:nvPr/>
                </p:nvSpPr>
                <p:spPr>
                  <a:xfrm>
                    <a:off x="10556176" y="5718429"/>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36" name="Google Shape;436;p16"/>
            <p:cNvGrpSpPr/>
            <p:nvPr/>
          </p:nvGrpSpPr>
          <p:grpSpPr>
            <a:xfrm>
              <a:off x="11058042" y="5088325"/>
              <a:ext cx="213052" cy="717953"/>
              <a:chOff x="11058042" y="5088325"/>
              <a:chExt cx="213052" cy="717953"/>
            </a:xfrm>
          </p:grpSpPr>
          <p:sp>
            <p:nvSpPr>
              <p:cNvPr id="437" name="Google Shape;437;p16"/>
              <p:cNvSpPr/>
              <p:nvPr/>
            </p:nvSpPr>
            <p:spPr>
              <a:xfrm rot="-631368">
                <a:off x="11122592" y="5089982"/>
                <a:ext cx="83952" cy="714640"/>
              </a:xfrm>
              <a:custGeom>
                <a:avLst/>
                <a:gdLst/>
                <a:ahLst/>
                <a:cxnLst/>
                <a:rect l="l" t="t" r="r" b="b"/>
                <a:pathLst>
                  <a:path w="84010" h="715136" extrusionOk="0">
                    <a:moveTo>
                      <a:pt x="0" y="0"/>
                    </a:moveTo>
                    <a:lnTo>
                      <a:pt x="84010" y="0"/>
                    </a:lnTo>
                    <a:lnTo>
                      <a:pt x="84010" y="715137"/>
                    </a:lnTo>
                    <a:lnTo>
                      <a:pt x="0" y="71513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6"/>
              <p:cNvSpPr/>
              <p:nvPr/>
            </p:nvSpPr>
            <p:spPr>
              <a:xfrm rot="-631368">
                <a:off x="11154645" y="5271518"/>
                <a:ext cx="25985" cy="411004"/>
              </a:xfrm>
              <a:custGeom>
                <a:avLst/>
                <a:gdLst/>
                <a:ahLst/>
                <a:cxnLst/>
                <a:rect l="l" t="t" r="r" b="b"/>
                <a:pathLst>
                  <a:path w="26003" h="411289" extrusionOk="0">
                    <a:moveTo>
                      <a:pt x="0" y="0"/>
                    </a:moveTo>
                    <a:lnTo>
                      <a:pt x="26003" y="0"/>
                    </a:lnTo>
                    <a:lnTo>
                      <a:pt x="26003" y="411289"/>
                    </a:lnTo>
                    <a:lnTo>
                      <a:pt x="0" y="4112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39" name="Google Shape;439;p16"/>
          <p:cNvGrpSpPr/>
          <p:nvPr/>
        </p:nvGrpSpPr>
        <p:grpSpPr>
          <a:xfrm>
            <a:off x="135453" y="69369"/>
            <a:ext cx="426307" cy="643642"/>
            <a:chOff x="10572463" y="3528536"/>
            <a:chExt cx="580168" cy="875823"/>
          </a:xfrm>
        </p:grpSpPr>
        <p:grpSp>
          <p:nvGrpSpPr>
            <p:cNvPr id="440" name="Google Shape;440;p16"/>
            <p:cNvGrpSpPr/>
            <p:nvPr/>
          </p:nvGrpSpPr>
          <p:grpSpPr>
            <a:xfrm>
              <a:off x="10713815" y="3528536"/>
              <a:ext cx="438816" cy="746664"/>
              <a:chOff x="10713815" y="3528536"/>
              <a:chExt cx="438816" cy="746664"/>
            </a:xfrm>
          </p:grpSpPr>
          <p:sp>
            <p:nvSpPr>
              <p:cNvPr id="441" name="Google Shape;441;p16"/>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2" name="Google Shape;442;p16"/>
              <p:cNvGrpSpPr/>
              <p:nvPr/>
            </p:nvGrpSpPr>
            <p:grpSpPr>
              <a:xfrm>
                <a:off x="10776489" y="3625310"/>
                <a:ext cx="313848" cy="288226"/>
                <a:chOff x="10776489" y="3625310"/>
                <a:chExt cx="313848" cy="288226"/>
              </a:xfrm>
            </p:grpSpPr>
            <p:sp>
              <p:nvSpPr>
                <p:cNvPr id="443" name="Google Shape;443;p16"/>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6"/>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6"/>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6"/>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6"/>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6"/>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9" name="Google Shape;449;p16"/>
              <p:cNvGrpSpPr/>
              <p:nvPr/>
            </p:nvGrpSpPr>
            <p:grpSpPr>
              <a:xfrm>
                <a:off x="10776489" y="3999547"/>
                <a:ext cx="313848" cy="181546"/>
                <a:chOff x="10776489" y="3999547"/>
                <a:chExt cx="313848" cy="181546"/>
              </a:xfrm>
            </p:grpSpPr>
            <p:sp>
              <p:nvSpPr>
                <p:cNvPr id="450" name="Google Shape;450;p16"/>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6"/>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6"/>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6"/>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4" name="Google Shape;454;p16"/>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5" name="Google Shape;455;p16"/>
            <p:cNvGrpSpPr/>
            <p:nvPr/>
          </p:nvGrpSpPr>
          <p:grpSpPr>
            <a:xfrm>
              <a:off x="10572463" y="3657790"/>
              <a:ext cx="438817" cy="746569"/>
              <a:chOff x="10572463" y="3657790"/>
              <a:chExt cx="438817" cy="746569"/>
            </a:xfrm>
          </p:grpSpPr>
          <p:sp>
            <p:nvSpPr>
              <p:cNvPr id="456" name="Google Shape;456;p16"/>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7" name="Google Shape;457;p16"/>
              <p:cNvGrpSpPr/>
              <p:nvPr/>
            </p:nvGrpSpPr>
            <p:grpSpPr>
              <a:xfrm>
                <a:off x="10635138" y="3754469"/>
                <a:ext cx="313848" cy="288321"/>
                <a:chOff x="10635138" y="3754469"/>
                <a:chExt cx="313848" cy="288321"/>
              </a:xfrm>
            </p:grpSpPr>
            <p:sp>
              <p:nvSpPr>
                <p:cNvPr id="458" name="Google Shape;458;p16"/>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6"/>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6"/>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6"/>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6"/>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6"/>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4" name="Google Shape;464;p16"/>
              <p:cNvGrpSpPr/>
              <p:nvPr/>
            </p:nvGrpSpPr>
            <p:grpSpPr>
              <a:xfrm>
                <a:off x="10635138" y="4128801"/>
                <a:ext cx="313848" cy="181547"/>
                <a:chOff x="10635138" y="4128801"/>
                <a:chExt cx="313848" cy="181547"/>
              </a:xfrm>
            </p:grpSpPr>
            <p:sp>
              <p:nvSpPr>
                <p:cNvPr id="465" name="Google Shape;465;p16"/>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6"/>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6"/>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6"/>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9" name="Google Shape;469;p16"/>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0" name="Google Shape;470;p16"/>
          <p:cNvGrpSpPr/>
          <p:nvPr/>
        </p:nvGrpSpPr>
        <p:grpSpPr>
          <a:xfrm>
            <a:off x="309868" y="711612"/>
            <a:ext cx="18197" cy="243247"/>
            <a:chOff x="10809827" y="4402455"/>
            <a:chExt cx="24764" cy="330993"/>
          </a:xfrm>
        </p:grpSpPr>
        <p:sp>
          <p:nvSpPr>
            <p:cNvPr id="471" name="Google Shape;471;p16"/>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6"/>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6"/>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4" name="Google Shape;474;p16"/>
          <p:cNvGrpSpPr/>
          <p:nvPr/>
        </p:nvGrpSpPr>
        <p:grpSpPr>
          <a:xfrm>
            <a:off x="8421644" y="1045085"/>
            <a:ext cx="396068" cy="717683"/>
            <a:chOff x="1945386" y="5582316"/>
            <a:chExt cx="470725" cy="852963"/>
          </a:xfrm>
        </p:grpSpPr>
        <p:grpSp>
          <p:nvGrpSpPr>
            <p:cNvPr id="475" name="Google Shape;475;p16"/>
            <p:cNvGrpSpPr/>
            <p:nvPr/>
          </p:nvGrpSpPr>
          <p:grpSpPr>
            <a:xfrm>
              <a:off x="1945386" y="5582316"/>
              <a:ext cx="470725" cy="852963"/>
              <a:chOff x="1945386" y="5582316"/>
              <a:chExt cx="470725" cy="852963"/>
            </a:xfrm>
          </p:grpSpPr>
          <p:sp>
            <p:nvSpPr>
              <p:cNvPr id="476" name="Google Shape;476;p16"/>
              <p:cNvSpPr/>
              <p:nvPr/>
            </p:nvSpPr>
            <p:spPr>
              <a:xfrm>
                <a:off x="1945386" y="5582316"/>
                <a:ext cx="470725" cy="852963"/>
              </a:xfrm>
              <a:custGeom>
                <a:avLst/>
                <a:gdLst/>
                <a:ahLst/>
                <a:cxnLst/>
                <a:rect l="l" t="t" r="r" b="b"/>
                <a:pathLst>
                  <a:path w="470725" h="852963" extrusionOk="0">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6"/>
              <p:cNvSpPr/>
              <p:nvPr/>
            </p:nvSpPr>
            <p:spPr>
              <a:xfrm>
                <a:off x="1965864" y="5625846"/>
                <a:ext cx="429577" cy="699420"/>
              </a:xfrm>
              <a:custGeom>
                <a:avLst/>
                <a:gdLst/>
                <a:ahLst/>
                <a:cxnLst/>
                <a:rect l="l" t="t" r="r" b="b"/>
                <a:pathLst>
                  <a:path w="429577" h="699420" extrusionOk="0">
                    <a:moveTo>
                      <a:pt x="0" y="0"/>
                    </a:moveTo>
                    <a:lnTo>
                      <a:pt x="429578" y="0"/>
                    </a:lnTo>
                    <a:lnTo>
                      <a:pt x="429578" y="699421"/>
                    </a:lnTo>
                    <a:lnTo>
                      <a:pt x="0" y="6994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8" name="Google Shape;478;p16"/>
            <p:cNvSpPr/>
            <p:nvPr/>
          </p:nvSpPr>
          <p:spPr>
            <a:xfrm>
              <a:off x="1986438" y="6371462"/>
              <a:ext cx="388334" cy="32194"/>
            </a:xfrm>
            <a:custGeom>
              <a:avLst/>
              <a:gdLst/>
              <a:ahLst/>
              <a:cxnLst/>
              <a:rect l="l" t="t" r="r" b="b"/>
              <a:pathLst>
                <a:path w="388334" h="32194" extrusionOk="0">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9" name="Google Shape;479;p16"/>
          <p:cNvGrpSpPr/>
          <p:nvPr/>
        </p:nvGrpSpPr>
        <p:grpSpPr>
          <a:xfrm>
            <a:off x="8088695" y="57742"/>
            <a:ext cx="1061979" cy="558999"/>
            <a:chOff x="3859815" y="2867310"/>
            <a:chExt cx="1262157" cy="664368"/>
          </a:xfrm>
        </p:grpSpPr>
        <p:sp>
          <p:nvSpPr>
            <p:cNvPr id="480" name="Google Shape;480;p16"/>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1" name="Google Shape;481;p16"/>
            <p:cNvGrpSpPr/>
            <p:nvPr/>
          </p:nvGrpSpPr>
          <p:grpSpPr>
            <a:xfrm>
              <a:off x="4275677" y="3065525"/>
              <a:ext cx="334517" cy="380047"/>
              <a:chOff x="4275677" y="3065525"/>
              <a:chExt cx="334517" cy="380047"/>
            </a:xfrm>
          </p:grpSpPr>
          <p:grpSp>
            <p:nvGrpSpPr>
              <p:cNvPr id="482" name="Google Shape;482;p16"/>
              <p:cNvGrpSpPr/>
              <p:nvPr/>
            </p:nvGrpSpPr>
            <p:grpSpPr>
              <a:xfrm>
                <a:off x="4275677" y="3065525"/>
                <a:ext cx="334517" cy="380047"/>
                <a:chOff x="4275677" y="3065525"/>
                <a:chExt cx="334517" cy="380047"/>
              </a:xfrm>
            </p:grpSpPr>
            <p:grpSp>
              <p:nvGrpSpPr>
                <p:cNvPr id="483" name="Google Shape;483;p16"/>
                <p:cNvGrpSpPr/>
                <p:nvPr/>
              </p:nvGrpSpPr>
              <p:grpSpPr>
                <a:xfrm>
                  <a:off x="4275677" y="3301269"/>
                  <a:ext cx="334422" cy="144303"/>
                  <a:chOff x="4275677" y="3301269"/>
                  <a:chExt cx="334422" cy="144303"/>
                </a:xfrm>
              </p:grpSpPr>
              <p:sp>
                <p:nvSpPr>
                  <p:cNvPr id="484" name="Google Shape;484;p16"/>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6"/>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6" name="Google Shape;486;p16"/>
                <p:cNvGrpSpPr/>
                <p:nvPr/>
              </p:nvGrpSpPr>
              <p:grpSpPr>
                <a:xfrm>
                  <a:off x="4275677" y="3183350"/>
                  <a:ext cx="334422" cy="144302"/>
                  <a:chOff x="4275677" y="3183350"/>
                  <a:chExt cx="334422" cy="144302"/>
                </a:xfrm>
              </p:grpSpPr>
              <p:sp>
                <p:nvSpPr>
                  <p:cNvPr id="487" name="Google Shape;487;p16"/>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6"/>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9" name="Google Shape;489;p16"/>
                <p:cNvGrpSpPr/>
                <p:nvPr/>
              </p:nvGrpSpPr>
              <p:grpSpPr>
                <a:xfrm>
                  <a:off x="4275677" y="3065525"/>
                  <a:ext cx="334517" cy="144303"/>
                  <a:chOff x="4275677" y="3065525"/>
                  <a:chExt cx="334517" cy="144303"/>
                </a:xfrm>
              </p:grpSpPr>
              <p:sp>
                <p:nvSpPr>
                  <p:cNvPr id="490" name="Google Shape;490;p16"/>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6"/>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92" name="Google Shape;492;p16"/>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6"/>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6"/>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95" name="Google Shape;495;p16"/>
          <p:cNvGrpSpPr/>
          <p:nvPr/>
        </p:nvGrpSpPr>
        <p:grpSpPr>
          <a:xfrm>
            <a:off x="8582238" y="611818"/>
            <a:ext cx="33124" cy="442802"/>
            <a:chOff x="10809827" y="4402455"/>
            <a:chExt cx="24764" cy="330993"/>
          </a:xfrm>
        </p:grpSpPr>
        <p:sp>
          <p:nvSpPr>
            <p:cNvPr id="496" name="Google Shape;496;p16"/>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6"/>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6"/>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99"/>
        <p:cNvGrpSpPr/>
        <p:nvPr/>
      </p:nvGrpSpPr>
      <p:grpSpPr>
        <a:xfrm>
          <a:off x="0" y="0"/>
          <a:ext cx="0" cy="0"/>
          <a:chOff x="0" y="0"/>
          <a:chExt cx="0" cy="0"/>
        </a:xfrm>
      </p:grpSpPr>
      <p:sp>
        <p:nvSpPr>
          <p:cNvPr id="500" name="Google Shape;50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1" name="Google Shape;501;p17"/>
          <p:cNvSpPr txBox="1">
            <a:spLocks noGrp="1"/>
          </p:cNvSpPr>
          <p:nvPr>
            <p:ph type="subTitle" idx="1"/>
          </p:nvPr>
        </p:nvSpPr>
        <p:spPr>
          <a:xfrm>
            <a:off x="1253225" y="20537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2" name="Google Shape;502;p17"/>
          <p:cNvSpPr txBox="1">
            <a:spLocks noGrp="1"/>
          </p:cNvSpPr>
          <p:nvPr>
            <p:ph type="subTitle" idx="2"/>
          </p:nvPr>
        </p:nvSpPr>
        <p:spPr>
          <a:xfrm>
            <a:off x="5079776" y="20537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3" name="Google Shape;503;p17"/>
          <p:cNvSpPr txBox="1">
            <a:spLocks noGrp="1"/>
          </p:cNvSpPr>
          <p:nvPr>
            <p:ph type="subTitle" idx="3"/>
          </p:nvPr>
        </p:nvSpPr>
        <p:spPr>
          <a:xfrm>
            <a:off x="1253225" y="35653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4" name="Google Shape;504;p17"/>
          <p:cNvSpPr txBox="1">
            <a:spLocks noGrp="1"/>
          </p:cNvSpPr>
          <p:nvPr>
            <p:ph type="subTitle" idx="4"/>
          </p:nvPr>
        </p:nvSpPr>
        <p:spPr>
          <a:xfrm>
            <a:off x="5079776" y="35653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5" name="Google Shape;505;p17"/>
          <p:cNvSpPr txBox="1">
            <a:spLocks noGrp="1"/>
          </p:cNvSpPr>
          <p:nvPr>
            <p:ph type="subTitle" idx="5"/>
          </p:nvPr>
        </p:nvSpPr>
        <p:spPr>
          <a:xfrm>
            <a:off x="1253225" y="1363500"/>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06" name="Google Shape;506;p17"/>
          <p:cNvSpPr txBox="1">
            <a:spLocks noGrp="1"/>
          </p:cNvSpPr>
          <p:nvPr>
            <p:ph type="subTitle" idx="6"/>
          </p:nvPr>
        </p:nvSpPr>
        <p:spPr>
          <a:xfrm>
            <a:off x="1253225" y="2875125"/>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07" name="Google Shape;507;p17"/>
          <p:cNvSpPr txBox="1">
            <a:spLocks noGrp="1"/>
          </p:cNvSpPr>
          <p:nvPr>
            <p:ph type="subTitle" idx="7"/>
          </p:nvPr>
        </p:nvSpPr>
        <p:spPr>
          <a:xfrm>
            <a:off x="5079750" y="1363500"/>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08" name="Google Shape;508;p17"/>
          <p:cNvSpPr txBox="1">
            <a:spLocks noGrp="1"/>
          </p:cNvSpPr>
          <p:nvPr>
            <p:ph type="subTitle" idx="8"/>
          </p:nvPr>
        </p:nvSpPr>
        <p:spPr>
          <a:xfrm>
            <a:off x="5079750" y="2875125"/>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09" name="Google Shape;509;p17"/>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7"/>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 name="Google Shape;511;p17"/>
          <p:cNvGrpSpPr/>
          <p:nvPr/>
        </p:nvGrpSpPr>
        <p:grpSpPr>
          <a:xfrm>
            <a:off x="65066" y="4373044"/>
            <a:ext cx="878158" cy="654532"/>
            <a:chOff x="1114425" y="4361211"/>
            <a:chExt cx="573023" cy="427101"/>
          </a:xfrm>
        </p:grpSpPr>
        <p:grpSp>
          <p:nvGrpSpPr>
            <p:cNvPr id="512" name="Google Shape;512;p17"/>
            <p:cNvGrpSpPr/>
            <p:nvPr/>
          </p:nvGrpSpPr>
          <p:grpSpPr>
            <a:xfrm>
              <a:off x="1114425" y="4361211"/>
              <a:ext cx="573023" cy="427101"/>
              <a:chOff x="1114425" y="4361211"/>
              <a:chExt cx="573023" cy="427101"/>
            </a:xfrm>
          </p:grpSpPr>
          <p:sp>
            <p:nvSpPr>
              <p:cNvPr id="513" name="Google Shape;513;p17"/>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17"/>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17"/>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6" name="Google Shape;516;p17"/>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7" name="Google Shape;517;p17"/>
          <p:cNvGrpSpPr/>
          <p:nvPr/>
        </p:nvGrpSpPr>
        <p:grpSpPr>
          <a:xfrm>
            <a:off x="8114970" y="266839"/>
            <a:ext cx="829992" cy="750888"/>
            <a:chOff x="8114596" y="445039"/>
            <a:chExt cx="633002" cy="572716"/>
          </a:xfrm>
        </p:grpSpPr>
        <p:grpSp>
          <p:nvGrpSpPr>
            <p:cNvPr id="518" name="Google Shape;518;p17"/>
            <p:cNvGrpSpPr/>
            <p:nvPr/>
          </p:nvGrpSpPr>
          <p:grpSpPr>
            <a:xfrm>
              <a:off x="8114596" y="445039"/>
              <a:ext cx="633002" cy="572716"/>
              <a:chOff x="7189660" y="520827"/>
              <a:chExt cx="598074" cy="541115"/>
            </a:xfrm>
          </p:grpSpPr>
          <p:sp>
            <p:nvSpPr>
              <p:cNvPr id="519" name="Google Shape;519;p17"/>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20" name="Google Shape;520;p17"/>
              <p:cNvGrpSpPr/>
              <p:nvPr/>
            </p:nvGrpSpPr>
            <p:grpSpPr>
              <a:xfrm>
                <a:off x="7579137" y="551973"/>
                <a:ext cx="164782" cy="41529"/>
                <a:chOff x="7579137" y="551973"/>
                <a:chExt cx="164782" cy="41529"/>
              </a:xfrm>
            </p:grpSpPr>
            <p:sp>
              <p:nvSpPr>
                <p:cNvPr id="521" name="Google Shape;521;p17"/>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17"/>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7"/>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24" name="Google Shape;524;p17"/>
            <p:cNvGrpSpPr/>
            <p:nvPr/>
          </p:nvGrpSpPr>
          <p:grpSpPr>
            <a:xfrm>
              <a:off x="8184962" y="619646"/>
              <a:ext cx="498115" cy="257273"/>
              <a:chOff x="7256144" y="685800"/>
              <a:chExt cx="470630" cy="243077"/>
            </a:xfrm>
          </p:grpSpPr>
          <p:sp>
            <p:nvSpPr>
              <p:cNvPr id="525" name="Google Shape;525;p17"/>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26" name="Google Shape;526;p17"/>
              <p:cNvGrpSpPr/>
              <p:nvPr/>
            </p:nvGrpSpPr>
            <p:grpSpPr>
              <a:xfrm>
                <a:off x="7512843" y="685800"/>
                <a:ext cx="213931" cy="243077"/>
                <a:chOff x="7512843" y="685800"/>
                <a:chExt cx="213931" cy="243077"/>
              </a:xfrm>
            </p:grpSpPr>
            <p:grpSp>
              <p:nvGrpSpPr>
                <p:cNvPr id="527" name="Google Shape;527;p17"/>
                <p:cNvGrpSpPr/>
                <p:nvPr/>
              </p:nvGrpSpPr>
              <p:grpSpPr>
                <a:xfrm>
                  <a:off x="7512843" y="836580"/>
                  <a:ext cx="213931" cy="92297"/>
                  <a:chOff x="7512843" y="836580"/>
                  <a:chExt cx="213931" cy="92297"/>
                </a:xfrm>
              </p:grpSpPr>
              <p:sp>
                <p:nvSpPr>
                  <p:cNvPr id="528" name="Google Shape;528;p17"/>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17"/>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0" name="Google Shape;530;p17"/>
                <p:cNvGrpSpPr/>
                <p:nvPr/>
              </p:nvGrpSpPr>
              <p:grpSpPr>
                <a:xfrm>
                  <a:off x="7512843" y="761238"/>
                  <a:ext cx="213931" cy="92296"/>
                  <a:chOff x="7512843" y="761238"/>
                  <a:chExt cx="213931" cy="92296"/>
                </a:xfrm>
              </p:grpSpPr>
              <p:sp>
                <p:nvSpPr>
                  <p:cNvPr id="531" name="Google Shape;531;p17"/>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17"/>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3" name="Google Shape;533;p17"/>
                <p:cNvGrpSpPr/>
                <p:nvPr/>
              </p:nvGrpSpPr>
              <p:grpSpPr>
                <a:xfrm>
                  <a:off x="7512843" y="685800"/>
                  <a:ext cx="213931" cy="92297"/>
                  <a:chOff x="7512843" y="685800"/>
                  <a:chExt cx="213931" cy="92297"/>
                </a:xfrm>
              </p:grpSpPr>
              <p:sp>
                <p:nvSpPr>
                  <p:cNvPr id="534" name="Google Shape;534;p17"/>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7"/>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577"/>
        <p:cNvGrpSpPr/>
        <p:nvPr/>
      </p:nvGrpSpPr>
      <p:grpSpPr>
        <a:xfrm>
          <a:off x="0" y="0"/>
          <a:ext cx="0" cy="0"/>
          <a:chOff x="0" y="0"/>
          <a:chExt cx="0" cy="0"/>
        </a:xfrm>
      </p:grpSpPr>
      <p:sp>
        <p:nvSpPr>
          <p:cNvPr id="578" name="Google Shape;578;p19"/>
          <p:cNvSpPr txBox="1">
            <a:spLocks noGrp="1"/>
          </p:cNvSpPr>
          <p:nvPr>
            <p:ph type="title" hasCustomPrompt="1"/>
          </p:nvPr>
        </p:nvSpPr>
        <p:spPr>
          <a:xfrm>
            <a:off x="798388" y="2997571"/>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79" name="Google Shape;579;p19"/>
          <p:cNvSpPr txBox="1">
            <a:spLocks noGrp="1"/>
          </p:cNvSpPr>
          <p:nvPr>
            <p:ph type="subTitle" idx="1"/>
          </p:nvPr>
        </p:nvSpPr>
        <p:spPr>
          <a:xfrm>
            <a:off x="798388" y="3772215"/>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580" name="Google Shape;580;p19"/>
          <p:cNvSpPr txBox="1">
            <a:spLocks noGrp="1"/>
          </p:cNvSpPr>
          <p:nvPr>
            <p:ph type="title" idx="2" hasCustomPrompt="1"/>
          </p:nvPr>
        </p:nvSpPr>
        <p:spPr>
          <a:xfrm>
            <a:off x="2825700" y="102953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81" name="Google Shape;581;p19"/>
          <p:cNvSpPr txBox="1">
            <a:spLocks noGrp="1"/>
          </p:cNvSpPr>
          <p:nvPr>
            <p:ph type="subTitle" idx="3"/>
          </p:nvPr>
        </p:nvSpPr>
        <p:spPr>
          <a:xfrm>
            <a:off x="2825700" y="1804473"/>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582" name="Google Shape;582;p19"/>
          <p:cNvSpPr txBox="1">
            <a:spLocks noGrp="1"/>
          </p:cNvSpPr>
          <p:nvPr>
            <p:ph type="title" idx="4" hasCustomPrompt="1"/>
          </p:nvPr>
        </p:nvSpPr>
        <p:spPr>
          <a:xfrm>
            <a:off x="4853013" y="2997571"/>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83" name="Google Shape;583;p19"/>
          <p:cNvSpPr txBox="1">
            <a:spLocks noGrp="1"/>
          </p:cNvSpPr>
          <p:nvPr>
            <p:ph type="subTitle" idx="5"/>
          </p:nvPr>
        </p:nvSpPr>
        <p:spPr>
          <a:xfrm>
            <a:off x="4853013" y="3772215"/>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584" name="Google Shape;584;p19"/>
          <p:cNvSpPr/>
          <p:nvPr/>
        </p:nvSpPr>
        <p:spPr>
          <a:xfrm rot="-5710536">
            <a:off x="-1869285" y="3438573"/>
            <a:ext cx="3168438" cy="230790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9"/>
          <p:cNvSpPr/>
          <p:nvPr/>
        </p:nvSpPr>
        <p:spPr>
          <a:xfrm rot="-294905">
            <a:off x="7350387" y="3903245"/>
            <a:ext cx="3168449" cy="256199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86"/>
        <p:cNvGrpSpPr/>
        <p:nvPr/>
      </p:nvGrpSpPr>
      <p:grpSpPr>
        <a:xfrm>
          <a:off x="0" y="0"/>
          <a:ext cx="0" cy="0"/>
          <a:chOff x="0" y="0"/>
          <a:chExt cx="0" cy="0"/>
        </a:xfrm>
      </p:grpSpPr>
      <p:sp>
        <p:nvSpPr>
          <p:cNvPr id="587" name="Google Shape;58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8" name="Google Shape;588;p20"/>
          <p:cNvSpPr/>
          <p:nvPr/>
        </p:nvSpPr>
        <p:spPr>
          <a:xfrm rot="337739" flipH="1">
            <a:off x="8212271" y="3187242"/>
            <a:ext cx="3158465" cy="3518480"/>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20"/>
          <p:cNvGrpSpPr/>
          <p:nvPr/>
        </p:nvGrpSpPr>
        <p:grpSpPr>
          <a:xfrm>
            <a:off x="90200" y="4214393"/>
            <a:ext cx="516117" cy="779220"/>
            <a:chOff x="10572463" y="3528536"/>
            <a:chExt cx="580168" cy="875823"/>
          </a:xfrm>
        </p:grpSpPr>
        <p:grpSp>
          <p:nvGrpSpPr>
            <p:cNvPr id="590" name="Google Shape;590;p20"/>
            <p:cNvGrpSpPr/>
            <p:nvPr/>
          </p:nvGrpSpPr>
          <p:grpSpPr>
            <a:xfrm>
              <a:off x="10713815" y="3528536"/>
              <a:ext cx="438816" cy="746664"/>
              <a:chOff x="10713815" y="3528536"/>
              <a:chExt cx="438816" cy="746664"/>
            </a:xfrm>
          </p:grpSpPr>
          <p:sp>
            <p:nvSpPr>
              <p:cNvPr id="591" name="Google Shape;591;p20"/>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92" name="Google Shape;592;p20"/>
              <p:cNvGrpSpPr/>
              <p:nvPr/>
            </p:nvGrpSpPr>
            <p:grpSpPr>
              <a:xfrm>
                <a:off x="10776489" y="3625310"/>
                <a:ext cx="313848" cy="288226"/>
                <a:chOff x="10776489" y="3625310"/>
                <a:chExt cx="313848" cy="288226"/>
              </a:xfrm>
            </p:grpSpPr>
            <p:sp>
              <p:nvSpPr>
                <p:cNvPr id="593" name="Google Shape;593;p20"/>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20"/>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20"/>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20"/>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20"/>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20"/>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9" name="Google Shape;599;p20"/>
              <p:cNvGrpSpPr/>
              <p:nvPr/>
            </p:nvGrpSpPr>
            <p:grpSpPr>
              <a:xfrm>
                <a:off x="10776489" y="3999547"/>
                <a:ext cx="313848" cy="181546"/>
                <a:chOff x="10776489" y="3999547"/>
                <a:chExt cx="313848" cy="181546"/>
              </a:xfrm>
            </p:grpSpPr>
            <p:sp>
              <p:nvSpPr>
                <p:cNvPr id="600" name="Google Shape;600;p20"/>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20"/>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20"/>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20"/>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4" name="Google Shape;604;p20"/>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5" name="Google Shape;605;p20"/>
            <p:cNvGrpSpPr/>
            <p:nvPr/>
          </p:nvGrpSpPr>
          <p:grpSpPr>
            <a:xfrm>
              <a:off x="10572463" y="3657790"/>
              <a:ext cx="438817" cy="746569"/>
              <a:chOff x="10572463" y="3657790"/>
              <a:chExt cx="438817" cy="746569"/>
            </a:xfrm>
          </p:grpSpPr>
          <p:sp>
            <p:nvSpPr>
              <p:cNvPr id="606" name="Google Shape;606;p20"/>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7" name="Google Shape;607;p20"/>
              <p:cNvGrpSpPr/>
              <p:nvPr/>
            </p:nvGrpSpPr>
            <p:grpSpPr>
              <a:xfrm>
                <a:off x="10635138" y="3754469"/>
                <a:ext cx="313848" cy="288321"/>
                <a:chOff x="10635138" y="3754469"/>
                <a:chExt cx="313848" cy="288321"/>
              </a:xfrm>
            </p:grpSpPr>
            <p:sp>
              <p:nvSpPr>
                <p:cNvPr id="608" name="Google Shape;608;p20"/>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20"/>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20"/>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20"/>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20"/>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20"/>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4" name="Google Shape;614;p20"/>
              <p:cNvGrpSpPr/>
              <p:nvPr/>
            </p:nvGrpSpPr>
            <p:grpSpPr>
              <a:xfrm>
                <a:off x="10635138" y="4128801"/>
                <a:ext cx="313848" cy="181547"/>
                <a:chOff x="10635138" y="4128801"/>
                <a:chExt cx="313848" cy="181547"/>
              </a:xfrm>
            </p:grpSpPr>
            <p:sp>
              <p:nvSpPr>
                <p:cNvPr id="615" name="Google Shape;615;p20"/>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20"/>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20"/>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20"/>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19" name="Google Shape;619;p20"/>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20" name="Google Shape;620;p20"/>
          <p:cNvSpPr/>
          <p:nvPr/>
        </p:nvSpPr>
        <p:spPr>
          <a:xfrm rot="-3657034" flipH="1">
            <a:off x="-1404232" y="-737971"/>
            <a:ext cx="2746020" cy="162787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0"/>
          <p:cNvGrpSpPr/>
          <p:nvPr/>
        </p:nvGrpSpPr>
        <p:grpSpPr>
          <a:xfrm>
            <a:off x="8114970" y="266839"/>
            <a:ext cx="829992" cy="750888"/>
            <a:chOff x="8114596" y="445039"/>
            <a:chExt cx="633002" cy="572716"/>
          </a:xfrm>
        </p:grpSpPr>
        <p:grpSp>
          <p:nvGrpSpPr>
            <p:cNvPr id="622" name="Google Shape;622;p20"/>
            <p:cNvGrpSpPr/>
            <p:nvPr/>
          </p:nvGrpSpPr>
          <p:grpSpPr>
            <a:xfrm>
              <a:off x="8114596" y="445039"/>
              <a:ext cx="633002" cy="572716"/>
              <a:chOff x="7189660" y="520827"/>
              <a:chExt cx="598074" cy="541115"/>
            </a:xfrm>
          </p:grpSpPr>
          <p:sp>
            <p:nvSpPr>
              <p:cNvPr id="623" name="Google Shape;623;p20"/>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4" name="Google Shape;624;p20"/>
              <p:cNvGrpSpPr/>
              <p:nvPr/>
            </p:nvGrpSpPr>
            <p:grpSpPr>
              <a:xfrm>
                <a:off x="7579137" y="551973"/>
                <a:ext cx="164782" cy="41529"/>
                <a:chOff x="7579137" y="551973"/>
                <a:chExt cx="164782" cy="41529"/>
              </a:xfrm>
            </p:grpSpPr>
            <p:sp>
              <p:nvSpPr>
                <p:cNvPr id="625" name="Google Shape;625;p20"/>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20"/>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20"/>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28" name="Google Shape;628;p20"/>
            <p:cNvGrpSpPr/>
            <p:nvPr/>
          </p:nvGrpSpPr>
          <p:grpSpPr>
            <a:xfrm>
              <a:off x="8184962" y="619646"/>
              <a:ext cx="498115" cy="257273"/>
              <a:chOff x="7256144" y="685800"/>
              <a:chExt cx="470630" cy="243077"/>
            </a:xfrm>
          </p:grpSpPr>
          <p:sp>
            <p:nvSpPr>
              <p:cNvPr id="629" name="Google Shape;629;p20"/>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0" name="Google Shape;630;p20"/>
              <p:cNvGrpSpPr/>
              <p:nvPr/>
            </p:nvGrpSpPr>
            <p:grpSpPr>
              <a:xfrm>
                <a:off x="7512843" y="685800"/>
                <a:ext cx="213931" cy="243077"/>
                <a:chOff x="7512843" y="685800"/>
                <a:chExt cx="213931" cy="243077"/>
              </a:xfrm>
            </p:grpSpPr>
            <p:grpSp>
              <p:nvGrpSpPr>
                <p:cNvPr id="631" name="Google Shape;631;p20"/>
                <p:cNvGrpSpPr/>
                <p:nvPr/>
              </p:nvGrpSpPr>
              <p:grpSpPr>
                <a:xfrm>
                  <a:off x="7512843" y="836580"/>
                  <a:ext cx="213931" cy="92297"/>
                  <a:chOff x="7512843" y="836580"/>
                  <a:chExt cx="213931" cy="92297"/>
                </a:xfrm>
              </p:grpSpPr>
              <p:sp>
                <p:nvSpPr>
                  <p:cNvPr id="632" name="Google Shape;632;p20"/>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20"/>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34" name="Google Shape;634;p20"/>
                <p:cNvGrpSpPr/>
                <p:nvPr/>
              </p:nvGrpSpPr>
              <p:grpSpPr>
                <a:xfrm>
                  <a:off x="7512843" y="761238"/>
                  <a:ext cx="213931" cy="92296"/>
                  <a:chOff x="7512843" y="761238"/>
                  <a:chExt cx="213931" cy="92296"/>
                </a:xfrm>
              </p:grpSpPr>
              <p:sp>
                <p:nvSpPr>
                  <p:cNvPr id="635" name="Google Shape;635;p20"/>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20"/>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37" name="Google Shape;637;p20"/>
                <p:cNvGrpSpPr/>
                <p:nvPr/>
              </p:nvGrpSpPr>
              <p:grpSpPr>
                <a:xfrm>
                  <a:off x="7512843" y="685800"/>
                  <a:ext cx="213931" cy="92297"/>
                  <a:chOff x="7512843" y="685800"/>
                  <a:chExt cx="213931" cy="92297"/>
                </a:xfrm>
              </p:grpSpPr>
              <p:sp>
                <p:nvSpPr>
                  <p:cNvPr id="638" name="Google Shape;638;p20"/>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20"/>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640"/>
        <p:cNvGrpSpPr/>
        <p:nvPr/>
      </p:nvGrpSpPr>
      <p:grpSpPr>
        <a:xfrm>
          <a:off x="0" y="0"/>
          <a:ext cx="0" cy="0"/>
          <a:chOff x="0" y="0"/>
          <a:chExt cx="0" cy="0"/>
        </a:xfrm>
      </p:grpSpPr>
      <p:sp>
        <p:nvSpPr>
          <p:cNvPr id="641" name="Google Shape;641;p21"/>
          <p:cNvSpPr/>
          <p:nvPr/>
        </p:nvSpPr>
        <p:spPr>
          <a:xfrm rot="9076707" flipH="1">
            <a:off x="7972821" y="-586852"/>
            <a:ext cx="1683799" cy="167281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43" name="Google Shape;643;p21"/>
          <p:cNvGrpSpPr/>
          <p:nvPr/>
        </p:nvGrpSpPr>
        <p:grpSpPr>
          <a:xfrm flipH="1">
            <a:off x="683048" y="4696520"/>
            <a:ext cx="325927" cy="404808"/>
            <a:chOff x="7385113" y="1535430"/>
            <a:chExt cx="435673" cy="541115"/>
          </a:xfrm>
        </p:grpSpPr>
        <p:sp>
          <p:nvSpPr>
            <p:cNvPr id="644" name="Google Shape;644;p21"/>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5" name="Google Shape;645;p21"/>
            <p:cNvGrpSpPr/>
            <p:nvPr/>
          </p:nvGrpSpPr>
          <p:grpSpPr>
            <a:xfrm>
              <a:off x="7612094" y="1566576"/>
              <a:ext cx="164781" cy="41529"/>
              <a:chOff x="7612094" y="1566576"/>
              <a:chExt cx="164781" cy="41529"/>
            </a:xfrm>
          </p:grpSpPr>
          <p:sp>
            <p:nvSpPr>
              <p:cNvPr id="646" name="Google Shape;646;p21"/>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21"/>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21"/>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49" name="Google Shape;649;p21"/>
          <p:cNvGrpSpPr/>
          <p:nvPr/>
        </p:nvGrpSpPr>
        <p:grpSpPr>
          <a:xfrm flipH="1">
            <a:off x="713902" y="4774546"/>
            <a:ext cx="268636" cy="280965"/>
            <a:chOff x="7420451" y="1639728"/>
            <a:chExt cx="359091" cy="375571"/>
          </a:xfrm>
        </p:grpSpPr>
        <p:sp>
          <p:nvSpPr>
            <p:cNvPr id="650" name="Google Shape;650;p21"/>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21"/>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2" name="Google Shape;652;p21"/>
          <p:cNvGrpSpPr/>
          <p:nvPr/>
        </p:nvGrpSpPr>
        <p:grpSpPr>
          <a:xfrm flipH="1">
            <a:off x="96200" y="4469347"/>
            <a:ext cx="355444" cy="644072"/>
            <a:chOff x="1945386" y="5582316"/>
            <a:chExt cx="470725" cy="852963"/>
          </a:xfrm>
        </p:grpSpPr>
        <p:grpSp>
          <p:nvGrpSpPr>
            <p:cNvPr id="653" name="Google Shape;653;p21"/>
            <p:cNvGrpSpPr/>
            <p:nvPr/>
          </p:nvGrpSpPr>
          <p:grpSpPr>
            <a:xfrm>
              <a:off x="1945386" y="5582316"/>
              <a:ext cx="470725" cy="852963"/>
              <a:chOff x="1945386" y="5582316"/>
              <a:chExt cx="470725" cy="852963"/>
            </a:xfrm>
          </p:grpSpPr>
          <p:sp>
            <p:nvSpPr>
              <p:cNvPr id="654" name="Google Shape;654;p21"/>
              <p:cNvSpPr/>
              <p:nvPr/>
            </p:nvSpPr>
            <p:spPr>
              <a:xfrm>
                <a:off x="1945386" y="5582316"/>
                <a:ext cx="470725" cy="852963"/>
              </a:xfrm>
              <a:custGeom>
                <a:avLst/>
                <a:gdLst/>
                <a:ahLst/>
                <a:cxnLst/>
                <a:rect l="l" t="t" r="r" b="b"/>
                <a:pathLst>
                  <a:path w="470725" h="852963" extrusionOk="0">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21"/>
              <p:cNvSpPr/>
              <p:nvPr/>
            </p:nvSpPr>
            <p:spPr>
              <a:xfrm>
                <a:off x="1965864" y="5625846"/>
                <a:ext cx="429577" cy="699420"/>
              </a:xfrm>
              <a:custGeom>
                <a:avLst/>
                <a:gdLst/>
                <a:ahLst/>
                <a:cxnLst/>
                <a:rect l="l" t="t" r="r" b="b"/>
                <a:pathLst>
                  <a:path w="429577" h="699420" extrusionOk="0">
                    <a:moveTo>
                      <a:pt x="0" y="0"/>
                    </a:moveTo>
                    <a:lnTo>
                      <a:pt x="429578" y="0"/>
                    </a:lnTo>
                    <a:lnTo>
                      <a:pt x="429578" y="699421"/>
                    </a:lnTo>
                    <a:lnTo>
                      <a:pt x="0" y="6994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6" name="Google Shape;656;p21"/>
            <p:cNvSpPr/>
            <p:nvPr/>
          </p:nvSpPr>
          <p:spPr>
            <a:xfrm>
              <a:off x="1986438" y="6371462"/>
              <a:ext cx="388334" cy="32194"/>
            </a:xfrm>
            <a:custGeom>
              <a:avLst/>
              <a:gdLst/>
              <a:ahLst/>
              <a:cxnLst/>
              <a:rect l="l" t="t" r="r" b="b"/>
              <a:pathLst>
                <a:path w="388334" h="32194" extrusionOk="0">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7" name="Google Shape;657;p21"/>
          <p:cNvGrpSpPr/>
          <p:nvPr/>
        </p:nvGrpSpPr>
        <p:grpSpPr>
          <a:xfrm>
            <a:off x="7975988" y="116167"/>
            <a:ext cx="1061979" cy="558999"/>
            <a:chOff x="3859815" y="2867310"/>
            <a:chExt cx="1262157" cy="664368"/>
          </a:xfrm>
        </p:grpSpPr>
        <p:sp>
          <p:nvSpPr>
            <p:cNvPr id="658" name="Google Shape;658;p21"/>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9" name="Google Shape;659;p21"/>
            <p:cNvGrpSpPr/>
            <p:nvPr/>
          </p:nvGrpSpPr>
          <p:grpSpPr>
            <a:xfrm>
              <a:off x="4275677" y="3065525"/>
              <a:ext cx="334517" cy="380047"/>
              <a:chOff x="4275677" y="3065525"/>
              <a:chExt cx="334517" cy="380047"/>
            </a:xfrm>
          </p:grpSpPr>
          <p:grpSp>
            <p:nvGrpSpPr>
              <p:cNvPr id="660" name="Google Shape;660;p21"/>
              <p:cNvGrpSpPr/>
              <p:nvPr/>
            </p:nvGrpSpPr>
            <p:grpSpPr>
              <a:xfrm>
                <a:off x="4275677" y="3065525"/>
                <a:ext cx="334517" cy="380047"/>
                <a:chOff x="4275677" y="3065525"/>
                <a:chExt cx="334517" cy="380047"/>
              </a:xfrm>
            </p:grpSpPr>
            <p:grpSp>
              <p:nvGrpSpPr>
                <p:cNvPr id="661" name="Google Shape;661;p21"/>
                <p:cNvGrpSpPr/>
                <p:nvPr/>
              </p:nvGrpSpPr>
              <p:grpSpPr>
                <a:xfrm>
                  <a:off x="4275677" y="3301269"/>
                  <a:ext cx="334422" cy="144303"/>
                  <a:chOff x="4275677" y="3301269"/>
                  <a:chExt cx="334422" cy="144303"/>
                </a:xfrm>
              </p:grpSpPr>
              <p:sp>
                <p:nvSpPr>
                  <p:cNvPr id="662" name="Google Shape;662;p21"/>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21"/>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64" name="Google Shape;664;p21"/>
                <p:cNvGrpSpPr/>
                <p:nvPr/>
              </p:nvGrpSpPr>
              <p:grpSpPr>
                <a:xfrm>
                  <a:off x="4275677" y="3183350"/>
                  <a:ext cx="334422" cy="144302"/>
                  <a:chOff x="4275677" y="3183350"/>
                  <a:chExt cx="334422" cy="144302"/>
                </a:xfrm>
              </p:grpSpPr>
              <p:sp>
                <p:nvSpPr>
                  <p:cNvPr id="665" name="Google Shape;665;p21"/>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21"/>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67" name="Google Shape;667;p21"/>
                <p:cNvGrpSpPr/>
                <p:nvPr/>
              </p:nvGrpSpPr>
              <p:grpSpPr>
                <a:xfrm>
                  <a:off x="4275677" y="3065525"/>
                  <a:ext cx="334517" cy="144303"/>
                  <a:chOff x="4275677" y="3065525"/>
                  <a:chExt cx="334517" cy="144303"/>
                </a:xfrm>
              </p:grpSpPr>
              <p:sp>
                <p:nvSpPr>
                  <p:cNvPr id="668" name="Google Shape;668;p21"/>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21"/>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70" name="Google Shape;670;p21"/>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21"/>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21"/>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73" name="Google Shape;673;p21"/>
          <p:cNvGrpSpPr/>
          <p:nvPr/>
        </p:nvGrpSpPr>
        <p:grpSpPr>
          <a:xfrm rot="5400000" flipH="1">
            <a:off x="557972" y="4696603"/>
            <a:ext cx="16329" cy="218290"/>
            <a:chOff x="10809827" y="4402455"/>
            <a:chExt cx="24764" cy="330993"/>
          </a:xfrm>
        </p:grpSpPr>
        <p:sp>
          <p:nvSpPr>
            <p:cNvPr id="674" name="Google Shape;674;p21"/>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21"/>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21"/>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7" name="Google Shape;677;p21"/>
          <p:cNvSpPr/>
          <p:nvPr/>
        </p:nvSpPr>
        <p:spPr>
          <a:xfrm rot="-532595">
            <a:off x="7984139" y="4422751"/>
            <a:ext cx="1661199" cy="134324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1"/>
          <p:cNvSpPr/>
          <p:nvPr/>
        </p:nvSpPr>
        <p:spPr>
          <a:xfrm rot="-5145822" flipH="1">
            <a:off x="-1235221" y="72085"/>
            <a:ext cx="2404292" cy="131859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87"/>
        <p:cNvGrpSpPr/>
        <p:nvPr/>
      </p:nvGrpSpPr>
      <p:grpSpPr>
        <a:xfrm>
          <a:off x="0" y="0"/>
          <a:ext cx="0" cy="0"/>
          <a:chOff x="0" y="0"/>
          <a:chExt cx="0" cy="0"/>
        </a:xfrm>
      </p:grpSpPr>
      <p:sp>
        <p:nvSpPr>
          <p:cNvPr id="688" name="Google Shape;688;p23"/>
          <p:cNvSpPr/>
          <p:nvPr/>
        </p:nvSpPr>
        <p:spPr>
          <a:xfrm rot="-1900174" flipH="1">
            <a:off x="-500059" y="-436065"/>
            <a:ext cx="1729608" cy="139855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3"/>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3"/>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3"/>
          <p:cNvSpPr/>
          <p:nvPr/>
        </p:nvSpPr>
        <p:spPr>
          <a:xfrm rot="531593" flipH="1">
            <a:off x="-1222788" y="3829381"/>
            <a:ext cx="2902962" cy="234732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692;p23"/>
          <p:cNvGrpSpPr/>
          <p:nvPr/>
        </p:nvGrpSpPr>
        <p:grpSpPr>
          <a:xfrm>
            <a:off x="7931872" y="177093"/>
            <a:ext cx="997823" cy="737095"/>
            <a:chOff x="7931872" y="177093"/>
            <a:chExt cx="997823" cy="737095"/>
          </a:xfrm>
        </p:grpSpPr>
        <p:grpSp>
          <p:nvGrpSpPr>
            <p:cNvPr id="693" name="Google Shape;693;p23"/>
            <p:cNvGrpSpPr/>
            <p:nvPr/>
          </p:nvGrpSpPr>
          <p:grpSpPr>
            <a:xfrm>
              <a:off x="7931872" y="177093"/>
              <a:ext cx="919725" cy="318025"/>
              <a:chOff x="7230903" y="4635722"/>
              <a:chExt cx="652843" cy="225742"/>
            </a:xfrm>
          </p:grpSpPr>
          <p:sp>
            <p:nvSpPr>
              <p:cNvPr id="694" name="Google Shape;694;p23"/>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3"/>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6" name="Google Shape;696;p23"/>
              <p:cNvGrpSpPr/>
              <p:nvPr/>
            </p:nvGrpSpPr>
            <p:grpSpPr>
              <a:xfrm>
                <a:off x="7487126" y="4676394"/>
                <a:ext cx="332041" cy="142684"/>
                <a:chOff x="7487126" y="4676394"/>
                <a:chExt cx="332041" cy="142684"/>
              </a:xfrm>
            </p:grpSpPr>
            <p:sp>
              <p:nvSpPr>
                <p:cNvPr id="697" name="Google Shape;697;p23"/>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23"/>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23"/>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23"/>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01" name="Google Shape;701;p23"/>
            <p:cNvGrpSpPr/>
            <p:nvPr/>
          </p:nvGrpSpPr>
          <p:grpSpPr>
            <a:xfrm>
              <a:off x="7931872" y="596163"/>
              <a:ext cx="919725" cy="318025"/>
              <a:chOff x="7230903" y="4933188"/>
              <a:chExt cx="652843" cy="225742"/>
            </a:xfrm>
          </p:grpSpPr>
          <p:grpSp>
            <p:nvGrpSpPr>
              <p:cNvPr id="702" name="Google Shape;702;p23"/>
              <p:cNvGrpSpPr/>
              <p:nvPr/>
            </p:nvGrpSpPr>
            <p:grpSpPr>
              <a:xfrm>
                <a:off x="7230903" y="4933188"/>
                <a:ext cx="652843" cy="225742"/>
                <a:chOff x="7230903" y="4933188"/>
                <a:chExt cx="652843" cy="225742"/>
              </a:xfrm>
            </p:grpSpPr>
            <p:sp>
              <p:nvSpPr>
                <p:cNvPr id="703" name="Google Shape;703;p23"/>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23"/>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05" name="Google Shape;705;p23"/>
                <p:cNvGrpSpPr/>
                <p:nvPr/>
              </p:nvGrpSpPr>
              <p:grpSpPr>
                <a:xfrm>
                  <a:off x="7487126" y="4973859"/>
                  <a:ext cx="332041" cy="142684"/>
                  <a:chOff x="7487126" y="4973859"/>
                  <a:chExt cx="332041" cy="142684"/>
                </a:xfrm>
              </p:grpSpPr>
              <p:sp>
                <p:nvSpPr>
                  <p:cNvPr id="706" name="Google Shape;706;p23"/>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23"/>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3"/>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3"/>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10" name="Google Shape;710;p23"/>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1" name="Google Shape;711;p23"/>
            <p:cNvGrpSpPr/>
            <p:nvPr/>
          </p:nvGrpSpPr>
          <p:grpSpPr>
            <a:xfrm>
              <a:off x="8756326" y="539537"/>
              <a:ext cx="173370" cy="112691"/>
              <a:chOff x="7816120" y="4892994"/>
              <a:chExt cx="123062" cy="79991"/>
            </a:xfrm>
          </p:grpSpPr>
          <p:grpSp>
            <p:nvGrpSpPr>
              <p:cNvPr id="712" name="Google Shape;712;p23"/>
              <p:cNvGrpSpPr/>
              <p:nvPr/>
            </p:nvGrpSpPr>
            <p:grpSpPr>
              <a:xfrm>
                <a:off x="7816120" y="4902803"/>
                <a:ext cx="123062" cy="63817"/>
                <a:chOff x="7816120" y="4902803"/>
                <a:chExt cx="123062" cy="63817"/>
              </a:xfrm>
            </p:grpSpPr>
            <p:sp>
              <p:nvSpPr>
                <p:cNvPr id="713" name="Google Shape;713;p23"/>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23"/>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5" name="Google Shape;715;p23"/>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16"/>
        <p:cNvGrpSpPr/>
        <p:nvPr/>
      </p:nvGrpSpPr>
      <p:grpSpPr>
        <a:xfrm>
          <a:off x="0" y="0"/>
          <a:ext cx="0" cy="0"/>
          <a:chOff x="0" y="0"/>
          <a:chExt cx="0" cy="0"/>
        </a:xfrm>
      </p:grpSpPr>
      <p:sp>
        <p:nvSpPr>
          <p:cNvPr id="717" name="Google Shape;717;p24"/>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 name="Google Shape;719;p24"/>
          <p:cNvGrpSpPr/>
          <p:nvPr/>
        </p:nvGrpSpPr>
        <p:grpSpPr>
          <a:xfrm>
            <a:off x="65066" y="4373044"/>
            <a:ext cx="878158" cy="654532"/>
            <a:chOff x="1114425" y="4361211"/>
            <a:chExt cx="573023" cy="427101"/>
          </a:xfrm>
        </p:grpSpPr>
        <p:grpSp>
          <p:nvGrpSpPr>
            <p:cNvPr id="720" name="Google Shape;720;p24"/>
            <p:cNvGrpSpPr/>
            <p:nvPr/>
          </p:nvGrpSpPr>
          <p:grpSpPr>
            <a:xfrm>
              <a:off x="1114425" y="4361211"/>
              <a:ext cx="573023" cy="427101"/>
              <a:chOff x="1114425" y="4361211"/>
              <a:chExt cx="573023" cy="427101"/>
            </a:xfrm>
          </p:grpSpPr>
          <p:sp>
            <p:nvSpPr>
              <p:cNvPr id="721" name="Google Shape;721;p24"/>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24"/>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24"/>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4" name="Google Shape;724;p24"/>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5" name="Google Shape;725;p24"/>
          <p:cNvGrpSpPr/>
          <p:nvPr/>
        </p:nvGrpSpPr>
        <p:grpSpPr>
          <a:xfrm>
            <a:off x="8114970" y="266839"/>
            <a:ext cx="829992" cy="750888"/>
            <a:chOff x="8114596" y="445039"/>
            <a:chExt cx="633002" cy="572716"/>
          </a:xfrm>
        </p:grpSpPr>
        <p:grpSp>
          <p:nvGrpSpPr>
            <p:cNvPr id="726" name="Google Shape;726;p24"/>
            <p:cNvGrpSpPr/>
            <p:nvPr/>
          </p:nvGrpSpPr>
          <p:grpSpPr>
            <a:xfrm>
              <a:off x="8114596" y="445039"/>
              <a:ext cx="633002" cy="572716"/>
              <a:chOff x="7189660" y="520827"/>
              <a:chExt cx="598074" cy="541115"/>
            </a:xfrm>
          </p:grpSpPr>
          <p:sp>
            <p:nvSpPr>
              <p:cNvPr id="727" name="Google Shape;727;p24"/>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28" name="Google Shape;728;p24"/>
              <p:cNvGrpSpPr/>
              <p:nvPr/>
            </p:nvGrpSpPr>
            <p:grpSpPr>
              <a:xfrm>
                <a:off x="7579137" y="551973"/>
                <a:ext cx="164782" cy="41529"/>
                <a:chOff x="7579137" y="551973"/>
                <a:chExt cx="164782" cy="41529"/>
              </a:xfrm>
            </p:grpSpPr>
            <p:sp>
              <p:nvSpPr>
                <p:cNvPr id="729" name="Google Shape;729;p24"/>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24"/>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24"/>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32" name="Google Shape;732;p24"/>
            <p:cNvGrpSpPr/>
            <p:nvPr/>
          </p:nvGrpSpPr>
          <p:grpSpPr>
            <a:xfrm>
              <a:off x="8184962" y="619646"/>
              <a:ext cx="498115" cy="257273"/>
              <a:chOff x="7256144" y="685800"/>
              <a:chExt cx="470630" cy="243077"/>
            </a:xfrm>
          </p:grpSpPr>
          <p:sp>
            <p:nvSpPr>
              <p:cNvPr id="733" name="Google Shape;733;p24"/>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4" name="Google Shape;734;p24"/>
              <p:cNvGrpSpPr/>
              <p:nvPr/>
            </p:nvGrpSpPr>
            <p:grpSpPr>
              <a:xfrm>
                <a:off x="7512843" y="685800"/>
                <a:ext cx="213931" cy="243077"/>
                <a:chOff x="7512843" y="685800"/>
                <a:chExt cx="213931" cy="243077"/>
              </a:xfrm>
            </p:grpSpPr>
            <p:grpSp>
              <p:nvGrpSpPr>
                <p:cNvPr id="735" name="Google Shape;735;p24"/>
                <p:cNvGrpSpPr/>
                <p:nvPr/>
              </p:nvGrpSpPr>
              <p:grpSpPr>
                <a:xfrm>
                  <a:off x="7512843" y="836580"/>
                  <a:ext cx="213931" cy="92297"/>
                  <a:chOff x="7512843" y="836580"/>
                  <a:chExt cx="213931" cy="92297"/>
                </a:xfrm>
              </p:grpSpPr>
              <p:sp>
                <p:nvSpPr>
                  <p:cNvPr id="736" name="Google Shape;736;p24"/>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24"/>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8" name="Google Shape;738;p24"/>
                <p:cNvGrpSpPr/>
                <p:nvPr/>
              </p:nvGrpSpPr>
              <p:grpSpPr>
                <a:xfrm>
                  <a:off x="7512843" y="761238"/>
                  <a:ext cx="213931" cy="92296"/>
                  <a:chOff x="7512843" y="761238"/>
                  <a:chExt cx="213931" cy="92296"/>
                </a:xfrm>
              </p:grpSpPr>
              <p:sp>
                <p:nvSpPr>
                  <p:cNvPr id="739" name="Google Shape;739;p24"/>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4"/>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1" name="Google Shape;741;p24"/>
                <p:cNvGrpSpPr/>
                <p:nvPr/>
              </p:nvGrpSpPr>
              <p:grpSpPr>
                <a:xfrm>
                  <a:off x="7512843" y="685800"/>
                  <a:ext cx="213931" cy="92297"/>
                  <a:chOff x="7512843" y="685800"/>
                  <a:chExt cx="213931" cy="92297"/>
                </a:xfrm>
              </p:grpSpPr>
              <p:sp>
                <p:nvSpPr>
                  <p:cNvPr id="742" name="Google Shape;742;p24"/>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4"/>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047175" y="2571975"/>
            <a:ext cx="4383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047175" y="1321975"/>
            <a:ext cx="1235700" cy="84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a:spLocks noGrp="1"/>
          </p:cNvSpPr>
          <p:nvPr>
            <p:ph type="pic" idx="3"/>
          </p:nvPr>
        </p:nvSpPr>
        <p:spPr>
          <a:xfrm>
            <a:off x="484625" y="1076550"/>
            <a:ext cx="2990400" cy="2990400"/>
          </a:xfrm>
          <a:prstGeom prst="roundRect">
            <a:avLst>
              <a:gd name="adj" fmla="val 16667"/>
            </a:avLst>
          </a:prstGeom>
          <a:noFill/>
          <a:ln>
            <a:noFill/>
          </a:ln>
        </p:spPr>
      </p:sp>
      <p:sp>
        <p:nvSpPr>
          <p:cNvPr id="17" name="Google Shape;17;p3"/>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4592116" flipH="1">
            <a:off x="6189" y="113200"/>
            <a:ext cx="642877" cy="51982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2"/>
        <p:cNvGrpSpPr/>
        <p:nvPr/>
      </p:nvGrpSpPr>
      <p:grpSpPr>
        <a:xfrm>
          <a:off x="0" y="0"/>
          <a:ext cx="0" cy="0"/>
          <a:chOff x="0" y="0"/>
          <a:chExt cx="0" cy="0"/>
        </a:xfrm>
      </p:grpSpPr>
      <p:sp>
        <p:nvSpPr>
          <p:cNvPr id="113" name="Google Shape;11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4" name="Google Shape;114;p5"/>
          <p:cNvSpPr txBox="1">
            <a:spLocks noGrp="1"/>
          </p:cNvSpPr>
          <p:nvPr>
            <p:ph type="subTitle" idx="1"/>
          </p:nvPr>
        </p:nvSpPr>
        <p:spPr>
          <a:xfrm>
            <a:off x="4679150" y="2453574"/>
            <a:ext cx="3384300" cy="11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 name="Google Shape;115;p5"/>
          <p:cNvSpPr txBox="1">
            <a:spLocks noGrp="1"/>
          </p:cNvSpPr>
          <p:nvPr>
            <p:ph type="subTitle" idx="2"/>
          </p:nvPr>
        </p:nvSpPr>
        <p:spPr>
          <a:xfrm>
            <a:off x="1080525" y="2453574"/>
            <a:ext cx="3384300" cy="11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5"/>
          <p:cNvSpPr txBox="1">
            <a:spLocks noGrp="1"/>
          </p:cNvSpPr>
          <p:nvPr>
            <p:ph type="subTitle" idx="3"/>
          </p:nvPr>
        </p:nvSpPr>
        <p:spPr>
          <a:xfrm>
            <a:off x="1080536" y="1817200"/>
            <a:ext cx="3384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7" name="Google Shape;117;p5"/>
          <p:cNvSpPr txBox="1">
            <a:spLocks noGrp="1"/>
          </p:cNvSpPr>
          <p:nvPr>
            <p:ph type="subTitle" idx="4"/>
          </p:nvPr>
        </p:nvSpPr>
        <p:spPr>
          <a:xfrm>
            <a:off x="4679164" y="1817200"/>
            <a:ext cx="3384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8" name="Google Shape;118;p5"/>
          <p:cNvSpPr/>
          <p:nvPr/>
        </p:nvSpPr>
        <p:spPr>
          <a:xfrm rot="5551952">
            <a:off x="-721531" y="4084618"/>
            <a:ext cx="2053998" cy="1765206"/>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rot="-460685">
            <a:off x="-850641" y="-888875"/>
            <a:ext cx="2082611" cy="168399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rot="3259731">
            <a:off x="7063135" y="-804478"/>
            <a:ext cx="3168421" cy="256197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 name="Google Shape;123;p6"/>
          <p:cNvSpPr/>
          <p:nvPr/>
        </p:nvSpPr>
        <p:spPr>
          <a:xfrm rot="-9076707">
            <a:off x="85462" y="-755109"/>
            <a:ext cx="1683799" cy="1313891"/>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6"/>
          <p:cNvGrpSpPr/>
          <p:nvPr/>
        </p:nvGrpSpPr>
        <p:grpSpPr>
          <a:xfrm>
            <a:off x="6779278" y="192982"/>
            <a:ext cx="2107998" cy="297419"/>
            <a:chOff x="6108096" y="3265836"/>
            <a:chExt cx="1633727" cy="230504"/>
          </a:xfrm>
        </p:grpSpPr>
        <p:sp>
          <p:nvSpPr>
            <p:cNvPr id="125" name="Google Shape;125;p6"/>
            <p:cNvSpPr/>
            <p:nvPr/>
          </p:nvSpPr>
          <p:spPr>
            <a:xfrm>
              <a:off x="6108096" y="3265836"/>
              <a:ext cx="1633727" cy="230504"/>
            </a:xfrm>
            <a:custGeom>
              <a:avLst/>
              <a:gdLst/>
              <a:ahLst/>
              <a:cxnLst/>
              <a:rect l="l" t="t" r="r" b="b"/>
              <a:pathLst>
                <a:path w="1633727" h="230504" extrusionOk="0">
                  <a:moveTo>
                    <a:pt x="1518476" y="0"/>
                  </a:moveTo>
                  <a:cubicBezTo>
                    <a:pt x="1582128" y="0"/>
                    <a:pt x="1633728" y="51600"/>
                    <a:pt x="1633728" y="115253"/>
                  </a:cubicBezTo>
                  <a:lnTo>
                    <a:pt x="1633728" y="115253"/>
                  </a:lnTo>
                  <a:cubicBezTo>
                    <a:pt x="1633728" y="178905"/>
                    <a:pt x="1582128" y="230505"/>
                    <a:pt x="1518476" y="230505"/>
                  </a:cubicBezTo>
                  <a:lnTo>
                    <a:pt x="115252" y="230505"/>
                  </a:lnTo>
                  <a:cubicBezTo>
                    <a:pt x="51601" y="230505"/>
                    <a:pt x="0" y="178905"/>
                    <a:pt x="0" y="115253"/>
                  </a:cubicBezTo>
                  <a:lnTo>
                    <a:pt x="0" y="115253"/>
                  </a:lnTo>
                  <a:cubicBezTo>
                    <a:pt x="0" y="51600"/>
                    <a:pt x="51601" y="0"/>
                    <a:pt x="115252"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7528381" y="3292292"/>
              <a:ext cx="166485" cy="165854"/>
            </a:xfrm>
            <a:custGeom>
              <a:avLst/>
              <a:gdLst/>
              <a:ahLst/>
              <a:cxnLst/>
              <a:rect l="l" t="t" r="r" b="b"/>
              <a:pathLst>
                <a:path w="166485" h="165854" extrusionOk="0">
                  <a:moveTo>
                    <a:pt x="161532" y="137469"/>
                  </a:moveTo>
                  <a:lnTo>
                    <a:pt x="120003" y="95941"/>
                  </a:lnTo>
                  <a:lnTo>
                    <a:pt x="113336" y="102608"/>
                  </a:lnTo>
                  <a:lnTo>
                    <a:pt x="105811" y="95083"/>
                  </a:lnTo>
                  <a:cubicBezTo>
                    <a:pt x="123622" y="71842"/>
                    <a:pt x="122194" y="38600"/>
                    <a:pt x="100953" y="17359"/>
                  </a:cubicBezTo>
                  <a:cubicBezTo>
                    <a:pt x="77807" y="-5786"/>
                    <a:pt x="40374" y="-5786"/>
                    <a:pt x="17324" y="17359"/>
                  </a:cubicBezTo>
                  <a:cubicBezTo>
                    <a:pt x="-5727" y="40505"/>
                    <a:pt x="-5822" y="77938"/>
                    <a:pt x="17324" y="100989"/>
                  </a:cubicBezTo>
                  <a:cubicBezTo>
                    <a:pt x="38850" y="122515"/>
                    <a:pt x="72568" y="123754"/>
                    <a:pt x="95809" y="105275"/>
                  </a:cubicBezTo>
                  <a:lnTo>
                    <a:pt x="103334" y="112800"/>
                  </a:lnTo>
                  <a:lnTo>
                    <a:pt x="96667" y="119467"/>
                  </a:lnTo>
                  <a:lnTo>
                    <a:pt x="138196" y="160996"/>
                  </a:lnTo>
                  <a:cubicBezTo>
                    <a:pt x="144673" y="167473"/>
                    <a:pt x="155150" y="167473"/>
                    <a:pt x="161627" y="160996"/>
                  </a:cubicBezTo>
                  <a:lnTo>
                    <a:pt x="161627" y="160996"/>
                  </a:lnTo>
                  <a:cubicBezTo>
                    <a:pt x="168104" y="154519"/>
                    <a:pt x="168104" y="144042"/>
                    <a:pt x="161627" y="137565"/>
                  </a:cubicBezTo>
                  <a:close/>
                  <a:moveTo>
                    <a:pt x="59138" y="102513"/>
                  </a:moveTo>
                  <a:cubicBezTo>
                    <a:pt x="54471" y="102513"/>
                    <a:pt x="49899" y="101751"/>
                    <a:pt x="45612" y="100417"/>
                  </a:cubicBezTo>
                  <a:cubicBezTo>
                    <a:pt x="33611" y="96512"/>
                    <a:pt x="23896" y="87463"/>
                    <a:pt x="19133" y="75938"/>
                  </a:cubicBezTo>
                  <a:cubicBezTo>
                    <a:pt x="16942" y="70794"/>
                    <a:pt x="15799" y="65175"/>
                    <a:pt x="15799" y="59269"/>
                  </a:cubicBezTo>
                  <a:cubicBezTo>
                    <a:pt x="15799" y="35361"/>
                    <a:pt x="35231" y="15931"/>
                    <a:pt x="59138" y="15931"/>
                  </a:cubicBezTo>
                  <a:cubicBezTo>
                    <a:pt x="65044" y="15931"/>
                    <a:pt x="70663" y="17074"/>
                    <a:pt x="75807" y="19264"/>
                  </a:cubicBezTo>
                  <a:cubicBezTo>
                    <a:pt x="87332" y="24122"/>
                    <a:pt x="96381" y="33742"/>
                    <a:pt x="100286" y="45744"/>
                  </a:cubicBezTo>
                  <a:cubicBezTo>
                    <a:pt x="101715" y="50030"/>
                    <a:pt x="102382" y="54507"/>
                    <a:pt x="102382" y="59269"/>
                  </a:cubicBezTo>
                  <a:cubicBezTo>
                    <a:pt x="102382" y="83177"/>
                    <a:pt x="83046" y="102513"/>
                    <a:pt x="59138" y="1025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7475124" y="3290220"/>
              <a:ext cx="7620" cy="174307"/>
            </a:xfrm>
            <a:custGeom>
              <a:avLst/>
              <a:gdLst/>
              <a:ahLst/>
              <a:cxnLst/>
              <a:rect l="l" t="t" r="r" b="b"/>
              <a:pathLst>
                <a:path w="7620" h="174307" extrusionOk="0">
                  <a:moveTo>
                    <a:pt x="3810" y="174308"/>
                  </a:moveTo>
                  <a:lnTo>
                    <a:pt x="3810" y="174308"/>
                  </a:lnTo>
                  <a:cubicBezTo>
                    <a:pt x="1714" y="174308"/>
                    <a:pt x="0" y="172593"/>
                    <a:pt x="0" y="170497"/>
                  </a:cubicBezTo>
                  <a:lnTo>
                    <a:pt x="0" y="3810"/>
                  </a:lnTo>
                  <a:cubicBezTo>
                    <a:pt x="0" y="1714"/>
                    <a:pt x="1714" y="0"/>
                    <a:pt x="3810" y="0"/>
                  </a:cubicBezTo>
                  <a:lnTo>
                    <a:pt x="3810" y="0"/>
                  </a:lnTo>
                  <a:cubicBezTo>
                    <a:pt x="5905" y="0"/>
                    <a:pt x="7620" y="1714"/>
                    <a:pt x="7620" y="3810"/>
                  </a:cubicBezTo>
                  <a:lnTo>
                    <a:pt x="7620" y="170497"/>
                  </a:lnTo>
                  <a:cubicBezTo>
                    <a:pt x="7620" y="172593"/>
                    <a:pt x="5905" y="174308"/>
                    <a:pt x="3810" y="1743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8" name="Google Shape;128;p6"/>
          <p:cNvSpPr/>
          <p:nvPr/>
        </p:nvSpPr>
        <p:spPr>
          <a:xfrm rot="532502" flipH="1">
            <a:off x="-514115" y="4385276"/>
            <a:ext cx="1514959" cy="122499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6"/>
          <p:cNvGrpSpPr/>
          <p:nvPr/>
        </p:nvGrpSpPr>
        <p:grpSpPr>
          <a:xfrm>
            <a:off x="-148774" y="4544215"/>
            <a:ext cx="784225" cy="584398"/>
            <a:chOff x="1914620" y="1930431"/>
            <a:chExt cx="572929" cy="426911"/>
          </a:xfrm>
        </p:grpSpPr>
        <p:grpSp>
          <p:nvGrpSpPr>
            <p:cNvPr id="130" name="Google Shape;130;p6"/>
            <p:cNvGrpSpPr/>
            <p:nvPr/>
          </p:nvGrpSpPr>
          <p:grpSpPr>
            <a:xfrm>
              <a:off x="1914620" y="1930431"/>
              <a:ext cx="572929" cy="426911"/>
              <a:chOff x="1914620" y="1930431"/>
              <a:chExt cx="572929" cy="426911"/>
            </a:xfrm>
          </p:grpSpPr>
          <p:sp>
            <p:nvSpPr>
              <p:cNvPr id="131" name="Google Shape;131;p6"/>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6"/>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6"/>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4" name="Google Shape;134;p6"/>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 name="Google Shape;135;p6"/>
          <p:cNvSpPr/>
          <p:nvPr/>
        </p:nvSpPr>
        <p:spPr>
          <a:xfrm rot="5844200">
            <a:off x="8030548" y="2339312"/>
            <a:ext cx="2404301" cy="131859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811975" y="1032900"/>
            <a:ext cx="2804400" cy="1006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8" name="Google Shape;138;p7"/>
          <p:cNvSpPr txBox="1">
            <a:spLocks noGrp="1"/>
          </p:cNvSpPr>
          <p:nvPr>
            <p:ph type="subTitle" idx="1"/>
          </p:nvPr>
        </p:nvSpPr>
        <p:spPr>
          <a:xfrm>
            <a:off x="811975" y="2039700"/>
            <a:ext cx="4294800" cy="207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39" name="Google Shape;139;p7"/>
          <p:cNvSpPr>
            <a:spLocks noGrp="1"/>
          </p:cNvSpPr>
          <p:nvPr>
            <p:ph type="pic" idx="2"/>
          </p:nvPr>
        </p:nvSpPr>
        <p:spPr>
          <a:xfrm>
            <a:off x="5668975" y="1076550"/>
            <a:ext cx="2990400" cy="2990400"/>
          </a:xfrm>
          <a:prstGeom prst="roundRect">
            <a:avLst>
              <a:gd name="adj" fmla="val 16667"/>
            </a:avLst>
          </a:prstGeom>
          <a:noFill/>
          <a:ln>
            <a:noFill/>
          </a:ln>
        </p:spPr>
      </p:sp>
      <p:sp>
        <p:nvSpPr>
          <p:cNvPr id="140" name="Google Shape;140;p7"/>
          <p:cNvSpPr/>
          <p:nvPr/>
        </p:nvSpPr>
        <p:spPr>
          <a:xfrm rot="-2381697">
            <a:off x="-1265120" y="-661594"/>
            <a:ext cx="3096202" cy="2008988"/>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rot="-7296874">
            <a:off x="-735040" y="4231574"/>
            <a:ext cx="2036053" cy="150886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7"/>
          <p:cNvGrpSpPr/>
          <p:nvPr/>
        </p:nvGrpSpPr>
        <p:grpSpPr>
          <a:xfrm>
            <a:off x="65066" y="4373044"/>
            <a:ext cx="878158" cy="654532"/>
            <a:chOff x="1114425" y="4361211"/>
            <a:chExt cx="573023" cy="427101"/>
          </a:xfrm>
        </p:grpSpPr>
        <p:grpSp>
          <p:nvGrpSpPr>
            <p:cNvPr id="143" name="Google Shape;143;p7"/>
            <p:cNvGrpSpPr/>
            <p:nvPr/>
          </p:nvGrpSpPr>
          <p:grpSpPr>
            <a:xfrm>
              <a:off x="1114425" y="4361211"/>
              <a:ext cx="573023" cy="427101"/>
              <a:chOff x="1114425" y="4361211"/>
              <a:chExt cx="573023" cy="427101"/>
            </a:xfrm>
          </p:grpSpPr>
          <p:sp>
            <p:nvSpPr>
              <p:cNvPr id="144" name="Google Shape;144;p7"/>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7"/>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7"/>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 name="Google Shape;147;p7"/>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50" name="Google Shape;150;p8"/>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4592116" flipH="1">
            <a:off x="6189" y="113200"/>
            <a:ext cx="642877" cy="51982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5" name="Google Shape;155;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9"/>
          <p:cNvSpPr/>
          <p:nvPr/>
        </p:nvSpPr>
        <p:spPr>
          <a:xfrm rot="3263452">
            <a:off x="-163955"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rot="-460623">
            <a:off x="-1793263"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rot="4592047">
            <a:off x="7797256" y="593203"/>
            <a:ext cx="1475158" cy="119280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9"/>
        <p:cNvGrpSpPr/>
        <p:nvPr/>
      </p:nvGrpSpPr>
      <p:grpSpPr>
        <a:xfrm>
          <a:off x="0" y="0"/>
          <a:ext cx="0" cy="0"/>
          <a:chOff x="0" y="0"/>
          <a:chExt cx="0" cy="0"/>
        </a:xfrm>
      </p:grpSpPr>
      <p:sp>
        <p:nvSpPr>
          <p:cNvPr id="160" name="Google Shape;160;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3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marL="914400" lvl="1"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marL="1371600" lvl="2"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marL="1828800" lvl="3"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marL="2286000" lvl="4"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marL="2743200" lvl="5"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marL="3200400" lvl="6"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marL="3657600" lvl="7"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marL="4114800" lvl="8"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5" r:id="rId15"/>
    <p:sldLayoutId id="2147483666" r:id="rId16"/>
    <p:sldLayoutId id="2147483667" r:id="rId17"/>
    <p:sldLayoutId id="2147483669" r:id="rId18"/>
    <p:sldLayoutId id="2147483670"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hyperlink" Target="https://www.figma.com/design/jfD2SgrSDLYWdNsycD6eil/WhatsApp-UI-Screens--Community-?node-id=0-8102&amp;p=f&amp;t=jgoAlUvDfhpTtC43-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28"/>
          <p:cNvSpPr/>
          <p:nvPr/>
        </p:nvSpPr>
        <p:spPr>
          <a:xfrm rot="1053742">
            <a:off x="4909608" y="421118"/>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8"/>
          <p:cNvSpPr txBox="1">
            <a:spLocks noGrp="1"/>
          </p:cNvSpPr>
          <p:nvPr>
            <p:ph type="ctrTitle"/>
          </p:nvPr>
        </p:nvSpPr>
        <p:spPr>
          <a:xfrm>
            <a:off x="713225" y="1144500"/>
            <a:ext cx="4112100" cy="2378700"/>
          </a:xfrm>
          <a:prstGeom prst="rect">
            <a:avLst/>
          </a:prstGeom>
        </p:spPr>
        <p:txBody>
          <a:bodyPr spcFirstLastPara="1" wrap="square" lIns="91425" tIns="91425" rIns="91425" bIns="91425" anchor="b" anchorCtr="0">
            <a:noAutofit/>
          </a:bodyPr>
          <a:lstStyle/>
          <a:p>
            <a:pPr lvl="0"/>
            <a:r>
              <a:rPr lang="en-IN" dirty="0">
                <a:latin typeface="Montserrat" pitchFamily="2" charset="0"/>
              </a:rPr>
              <a:t>Software process models</a:t>
            </a:r>
            <a:endParaRPr dirty="0"/>
          </a:p>
        </p:txBody>
      </p:sp>
      <p:sp>
        <p:nvSpPr>
          <p:cNvPr id="756" name="Google Shape;756;p28"/>
          <p:cNvSpPr txBox="1">
            <a:spLocks noGrp="1"/>
          </p:cNvSpPr>
          <p:nvPr>
            <p:ph type="subTitle" idx="1"/>
          </p:nvPr>
        </p:nvSpPr>
        <p:spPr>
          <a:xfrm>
            <a:off x="713225" y="3523200"/>
            <a:ext cx="41121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-Goutham</a:t>
            </a:r>
            <a:endParaRPr dirty="0"/>
          </a:p>
        </p:txBody>
      </p:sp>
      <p:grpSp>
        <p:nvGrpSpPr>
          <p:cNvPr id="757" name="Google Shape;757;p28"/>
          <p:cNvGrpSpPr/>
          <p:nvPr/>
        </p:nvGrpSpPr>
        <p:grpSpPr>
          <a:xfrm>
            <a:off x="5165167" y="656304"/>
            <a:ext cx="3841017" cy="3831227"/>
            <a:chOff x="5165167" y="656304"/>
            <a:chExt cx="3841017" cy="3831227"/>
          </a:xfrm>
        </p:grpSpPr>
        <p:grpSp>
          <p:nvGrpSpPr>
            <p:cNvPr id="758" name="Google Shape;758;p28"/>
            <p:cNvGrpSpPr/>
            <p:nvPr/>
          </p:nvGrpSpPr>
          <p:grpSpPr>
            <a:xfrm>
              <a:off x="5631673" y="1763897"/>
              <a:ext cx="2961645" cy="1992933"/>
              <a:chOff x="5311140" y="3874579"/>
              <a:chExt cx="2693384" cy="1812416"/>
            </a:xfrm>
          </p:grpSpPr>
          <p:grpSp>
            <p:nvGrpSpPr>
              <p:cNvPr id="759" name="Google Shape;759;p28"/>
              <p:cNvGrpSpPr/>
              <p:nvPr/>
            </p:nvGrpSpPr>
            <p:grpSpPr>
              <a:xfrm>
                <a:off x="6183439" y="5359431"/>
                <a:ext cx="948880" cy="327564"/>
                <a:chOff x="6183439" y="5359431"/>
                <a:chExt cx="948880" cy="327564"/>
              </a:xfrm>
            </p:grpSpPr>
            <p:sp>
              <p:nvSpPr>
                <p:cNvPr id="760" name="Google Shape;760;p28"/>
                <p:cNvSpPr/>
                <p:nvPr/>
              </p:nvSpPr>
              <p:spPr>
                <a:xfrm>
                  <a:off x="6459569" y="5359431"/>
                  <a:ext cx="396621" cy="291274"/>
                </a:xfrm>
                <a:custGeom>
                  <a:avLst/>
                  <a:gdLst/>
                  <a:ahLst/>
                  <a:cxnLst/>
                  <a:rect l="l" t="t" r="r" b="b"/>
                  <a:pathLst>
                    <a:path w="396621" h="291274" extrusionOk="0">
                      <a:moveTo>
                        <a:pt x="396621" y="0"/>
                      </a:moveTo>
                      <a:lnTo>
                        <a:pt x="396621" y="291274"/>
                      </a:lnTo>
                      <a:lnTo>
                        <a:pt x="0" y="291274"/>
                      </a:lnTo>
                      <a:lnTo>
                        <a:pt x="0" y="0"/>
                      </a:lnTo>
                      <a:lnTo>
                        <a:pt x="140304" y="0"/>
                      </a:lnTo>
                      <a:lnTo>
                        <a:pt x="140304" y="140017"/>
                      </a:lnTo>
                      <a:cubicBezTo>
                        <a:pt x="140304" y="171926"/>
                        <a:pt x="166402" y="198120"/>
                        <a:pt x="198311" y="198120"/>
                      </a:cubicBezTo>
                      <a:cubicBezTo>
                        <a:pt x="230220" y="198120"/>
                        <a:pt x="256413" y="171926"/>
                        <a:pt x="256413" y="140017"/>
                      </a:cubicBezTo>
                      <a:lnTo>
                        <a:pt x="256413" y="0"/>
                      </a:lnTo>
                      <a:lnTo>
                        <a:pt x="396621"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28"/>
                <p:cNvSpPr/>
                <p:nvPr/>
              </p:nvSpPr>
              <p:spPr>
                <a:xfrm>
                  <a:off x="6459569" y="5359431"/>
                  <a:ext cx="140303" cy="59054"/>
                </a:xfrm>
                <a:custGeom>
                  <a:avLst/>
                  <a:gdLst/>
                  <a:ahLst/>
                  <a:cxnLst/>
                  <a:rect l="l" t="t" r="r" b="b"/>
                  <a:pathLst>
                    <a:path w="140303" h="59054" extrusionOk="0">
                      <a:moveTo>
                        <a:pt x="0" y="0"/>
                      </a:moveTo>
                      <a:lnTo>
                        <a:pt x="140304" y="0"/>
                      </a:lnTo>
                      <a:lnTo>
                        <a:pt x="140304" y="59055"/>
                      </a:lnTo>
                      <a:lnTo>
                        <a:pt x="0" y="42862"/>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28"/>
                <p:cNvSpPr/>
                <p:nvPr/>
              </p:nvSpPr>
              <p:spPr>
                <a:xfrm>
                  <a:off x="6715982" y="5359431"/>
                  <a:ext cx="140207" cy="88391"/>
                </a:xfrm>
                <a:custGeom>
                  <a:avLst/>
                  <a:gdLst/>
                  <a:ahLst/>
                  <a:cxnLst/>
                  <a:rect l="l" t="t" r="r" b="b"/>
                  <a:pathLst>
                    <a:path w="140207" h="88391" extrusionOk="0">
                      <a:moveTo>
                        <a:pt x="140208" y="0"/>
                      </a:moveTo>
                      <a:lnTo>
                        <a:pt x="140208" y="88392"/>
                      </a:lnTo>
                      <a:lnTo>
                        <a:pt x="0" y="72295"/>
                      </a:lnTo>
                      <a:lnTo>
                        <a:pt x="0" y="0"/>
                      </a:lnTo>
                      <a:lnTo>
                        <a:pt x="14020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28"/>
                <p:cNvSpPr/>
                <p:nvPr/>
              </p:nvSpPr>
              <p:spPr>
                <a:xfrm>
                  <a:off x="6183439" y="5647467"/>
                  <a:ext cx="948880" cy="39528"/>
                </a:xfrm>
                <a:custGeom>
                  <a:avLst/>
                  <a:gdLst/>
                  <a:ahLst/>
                  <a:cxnLst/>
                  <a:rect l="l" t="t" r="r" b="b"/>
                  <a:pathLst>
                    <a:path w="948880" h="39528" extrusionOk="0">
                      <a:moveTo>
                        <a:pt x="0" y="0"/>
                      </a:moveTo>
                      <a:lnTo>
                        <a:pt x="948880" y="0"/>
                      </a:lnTo>
                      <a:lnTo>
                        <a:pt x="948880" y="39529"/>
                      </a:lnTo>
                      <a:lnTo>
                        <a:pt x="0" y="3952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4" name="Google Shape;764;p28"/>
              <p:cNvSpPr/>
              <p:nvPr/>
            </p:nvSpPr>
            <p:spPr>
              <a:xfrm>
                <a:off x="5311140" y="3874579"/>
                <a:ext cx="2693384" cy="1517428"/>
              </a:xfrm>
              <a:custGeom>
                <a:avLst/>
                <a:gdLst/>
                <a:ahLst/>
                <a:cxnLst/>
                <a:rect l="l" t="t" r="r" b="b"/>
                <a:pathLst>
                  <a:path w="2693384" h="1517428" extrusionOk="0">
                    <a:moveTo>
                      <a:pt x="2693384" y="107442"/>
                    </a:moveTo>
                    <a:lnTo>
                      <a:pt x="2693384" y="1409890"/>
                    </a:lnTo>
                    <a:cubicBezTo>
                      <a:pt x="2693384" y="1469231"/>
                      <a:pt x="2645283" y="1517428"/>
                      <a:pt x="2585847" y="1517428"/>
                    </a:cubicBezTo>
                    <a:lnTo>
                      <a:pt x="107537" y="1517428"/>
                    </a:lnTo>
                    <a:cubicBezTo>
                      <a:pt x="48101" y="1517428"/>
                      <a:pt x="0" y="1469231"/>
                      <a:pt x="0" y="1409890"/>
                    </a:cubicBezTo>
                    <a:lnTo>
                      <a:pt x="0" y="107442"/>
                    </a:lnTo>
                    <a:cubicBezTo>
                      <a:pt x="0" y="48101"/>
                      <a:pt x="48101" y="0"/>
                      <a:pt x="107537" y="0"/>
                    </a:cubicBezTo>
                    <a:lnTo>
                      <a:pt x="2585847" y="0"/>
                    </a:lnTo>
                    <a:cubicBezTo>
                      <a:pt x="2645283" y="0"/>
                      <a:pt x="2693384" y="48101"/>
                      <a:pt x="2693384" y="107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28"/>
              <p:cNvSpPr/>
              <p:nvPr/>
            </p:nvSpPr>
            <p:spPr>
              <a:xfrm>
                <a:off x="5311140" y="4009739"/>
                <a:ext cx="2693384" cy="1223295"/>
              </a:xfrm>
              <a:custGeom>
                <a:avLst/>
                <a:gdLst/>
                <a:ahLst/>
                <a:cxnLst/>
                <a:rect l="l" t="t" r="r" b="b"/>
                <a:pathLst>
                  <a:path w="2693384" h="1223295" extrusionOk="0">
                    <a:moveTo>
                      <a:pt x="0" y="0"/>
                    </a:moveTo>
                    <a:lnTo>
                      <a:pt x="2693384" y="0"/>
                    </a:lnTo>
                    <a:lnTo>
                      <a:pt x="2693384" y="1223296"/>
                    </a:lnTo>
                    <a:lnTo>
                      <a:pt x="0" y="122329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8"/>
              <p:cNvSpPr/>
              <p:nvPr/>
            </p:nvSpPr>
            <p:spPr>
              <a:xfrm>
                <a:off x="6619875" y="5273611"/>
                <a:ext cx="76009" cy="76009"/>
              </a:xfrm>
              <a:custGeom>
                <a:avLst/>
                <a:gdLst/>
                <a:ahLst/>
                <a:cxnLst/>
                <a:rect l="l" t="t" r="r" b="b"/>
                <a:pathLst>
                  <a:path w="76009" h="76009" extrusionOk="0">
                    <a:moveTo>
                      <a:pt x="76009" y="38005"/>
                    </a:moveTo>
                    <a:cubicBezTo>
                      <a:pt x="76009" y="58960"/>
                      <a:pt x="59055" y="76010"/>
                      <a:pt x="38005" y="76010"/>
                    </a:cubicBezTo>
                    <a:cubicBezTo>
                      <a:pt x="16955" y="76010"/>
                      <a:pt x="0" y="59055"/>
                      <a:pt x="0" y="38005"/>
                    </a:cubicBezTo>
                    <a:cubicBezTo>
                      <a:pt x="0" y="16954"/>
                      <a:pt x="16955" y="0"/>
                      <a:pt x="38005" y="0"/>
                    </a:cubicBezTo>
                    <a:cubicBezTo>
                      <a:pt x="59055" y="0"/>
                      <a:pt x="76009" y="16954"/>
                      <a:pt x="76009" y="3800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7" name="Google Shape;767;p28"/>
            <p:cNvGrpSpPr/>
            <p:nvPr/>
          </p:nvGrpSpPr>
          <p:grpSpPr>
            <a:xfrm>
              <a:off x="6285440" y="656304"/>
              <a:ext cx="1654423" cy="835905"/>
              <a:chOff x="5905690" y="2867310"/>
              <a:chExt cx="1504568" cy="760190"/>
            </a:xfrm>
          </p:grpSpPr>
          <p:sp>
            <p:nvSpPr>
              <p:cNvPr id="768" name="Google Shape;768;p28"/>
              <p:cNvSpPr/>
              <p:nvPr/>
            </p:nvSpPr>
            <p:spPr>
              <a:xfrm>
                <a:off x="5905690" y="2867310"/>
                <a:ext cx="1504568" cy="760190"/>
              </a:xfrm>
              <a:custGeom>
                <a:avLst/>
                <a:gdLst/>
                <a:ahLst/>
                <a:cxnLst/>
                <a:rect l="l" t="t" r="r" b="b"/>
                <a:pathLst>
                  <a:path w="1504568" h="760190" extrusionOk="0">
                    <a:moveTo>
                      <a:pt x="1504379" y="647414"/>
                    </a:moveTo>
                    <a:cubicBezTo>
                      <a:pt x="1504379" y="709708"/>
                      <a:pt x="1453896" y="760190"/>
                      <a:pt x="1391602" y="760190"/>
                    </a:cubicBezTo>
                    <a:lnTo>
                      <a:pt x="194881" y="760190"/>
                    </a:lnTo>
                    <a:cubicBezTo>
                      <a:pt x="87249" y="760190"/>
                      <a:pt x="0" y="672941"/>
                      <a:pt x="0" y="565309"/>
                    </a:cubicBezTo>
                    <a:cubicBezTo>
                      <a:pt x="0" y="457676"/>
                      <a:pt x="87249" y="370522"/>
                      <a:pt x="194881" y="370522"/>
                    </a:cubicBezTo>
                    <a:cubicBezTo>
                      <a:pt x="220027" y="370522"/>
                      <a:pt x="244126" y="375285"/>
                      <a:pt x="266223" y="383953"/>
                    </a:cubicBezTo>
                    <a:cubicBezTo>
                      <a:pt x="266223" y="382714"/>
                      <a:pt x="266223" y="381381"/>
                      <a:pt x="266223" y="380047"/>
                    </a:cubicBezTo>
                    <a:cubicBezTo>
                      <a:pt x="266223" y="240030"/>
                      <a:pt x="341947" y="117729"/>
                      <a:pt x="454628" y="51816"/>
                    </a:cubicBezTo>
                    <a:cubicBezTo>
                      <a:pt x="510921" y="18859"/>
                      <a:pt x="576453" y="0"/>
                      <a:pt x="646366" y="0"/>
                    </a:cubicBezTo>
                    <a:cubicBezTo>
                      <a:pt x="832009" y="0"/>
                      <a:pt x="986504" y="133064"/>
                      <a:pt x="1019747" y="309086"/>
                    </a:cubicBezTo>
                    <a:cubicBezTo>
                      <a:pt x="1054989" y="288893"/>
                      <a:pt x="1095851" y="277368"/>
                      <a:pt x="1139476" y="277368"/>
                    </a:cubicBezTo>
                    <a:cubicBezTo>
                      <a:pt x="1272731" y="277368"/>
                      <a:pt x="1380839" y="385477"/>
                      <a:pt x="1380839" y="518731"/>
                    </a:cubicBezTo>
                    <a:cubicBezTo>
                      <a:pt x="1380839" y="524256"/>
                      <a:pt x="1380648" y="529685"/>
                      <a:pt x="1380268" y="535114"/>
                    </a:cubicBezTo>
                    <a:cubicBezTo>
                      <a:pt x="1384078" y="534734"/>
                      <a:pt x="1387887" y="534543"/>
                      <a:pt x="1391793" y="534543"/>
                    </a:cubicBezTo>
                    <a:cubicBezTo>
                      <a:pt x="1454086" y="534543"/>
                      <a:pt x="1504569" y="585026"/>
                      <a:pt x="1504569" y="64731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28"/>
              <p:cNvSpPr/>
              <p:nvPr/>
            </p:nvSpPr>
            <p:spPr>
              <a:xfrm>
                <a:off x="5905690" y="2918364"/>
                <a:ext cx="922591" cy="709136"/>
              </a:xfrm>
              <a:custGeom>
                <a:avLst/>
                <a:gdLst/>
                <a:ahLst/>
                <a:cxnLst/>
                <a:rect l="l" t="t" r="r" b="b"/>
                <a:pathLst>
                  <a:path w="922591" h="709136" extrusionOk="0">
                    <a:moveTo>
                      <a:pt x="922305" y="709136"/>
                    </a:moveTo>
                    <a:lnTo>
                      <a:pt x="194881" y="709136"/>
                    </a:lnTo>
                    <a:cubicBezTo>
                      <a:pt x="87249" y="709136"/>
                      <a:pt x="0" y="621887"/>
                      <a:pt x="0" y="514255"/>
                    </a:cubicBezTo>
                    <a:cubicBezTo>
                      <a:pt x="0" y="406622"/>
                      <a:pt x="87249" y="319468"/>
                      <a:pt x="194881" y="319468"/>
                    </a:cubicBezTo>
                    <a:cubicBezTo>
                      <a:pt x="220027" y="319468"/>
                      <a:pt x="244126" y="324231"/>
                      <a:pt x="266223" y="332899"/>
                    </a:cubicBezTo>
                    <a:cubicBezTo>
                      <a:pt x="266223" y="331660"/>
                      <a:pt x="266223" y="330327"/>
                      <a:pt x="266223" y="328993"/>
                    </a:cubicBezTo>
                    <a:cubicBezTo>
                      <a:pt x="266223" y="188976"/>
                      <a:pt x="341947" y="66675"/>
                      <a:pt x="454628" y="762"/>
                    </a:cubicBezTo>
                    <a:cubicBezTo>
                      <a:pt x="515683" y="-2286"/>
                      <a:pt x="577024" y="3429"/>
                      <a:pt x="633984" y="24860"/>
                    </a:cubicBezTo>
                    <a:cubicBezTo>
                      <a:pt x="707803" y="52768"/>
                      <a:pt x="773239" y="110109"/>
                      <a:pt x="797052" y="185261"/>
                    </a:cubicBezTo>
                    <a:cubicBezTo>
                      <a:pt x="820864" y="260509"/>
                      <a:pt x="795433" y="352425"/>
                      <a:pt x="728472" y="394144"/>
                    </a:cubicBezTo>
                    <a:cubicBezTo>
                      <a:pt x="769334" y="388430"/>
                      <a:pt x="808863" y="395002"/>
                      <a:pt x="844010" y="416433"/>
                    </a:cubicBezTo>
                    <a:cubicBezTo>
                      <a:pt x="879157" y="437864"/>
                      <a:pt x="902970" y="481298"/>
                      <a:pt x="892302" y="521113"/>
                    </a:cubicBezTo>
                    <a:cubicBezTo>
                      <a:pt x="885730" y="545782"/>
                      <a:pt x="867156" y="565975"/>
                      <a:pt x="845629" y="579787"/>
                    </a:cubicBezTo>
                    <a:cubicBezTo>
                      <a:pt x="824769" y="593217"/>
                      <a:pt x="801148" y="601408"/>
                      <a:pt x="777621" y="609314"/>
                    </a:cubicBezTo>
                    <a:cubicBezTo>
                      <a:pt x="788479" y="605790"/>
                      <a:pt x="793623" y="605790"/>
                      <a:pt x="805910" y="605314"/>
                    </a:cubicBezTo>
                    <a:cubicBezTo>
                      <a:pt x="819055" y="604742"/>
                      <a:pt x="832961" y="608457"/>
                      <a:pt x="842010" y="618077"/>
                    </a:cubicBezTo>
                    <a:cubicBezTo>
                      <a:pt x="851059" y="627698"/>
                      <a:pt x="853440" y="643890"/>
                      <a:pt x="845153" y="654082"/>
                    </a:cubicBezTo>
                    <a:cubicBezTo>
                      <a:pt x="859727" y="639699"/>
                      <a:pt x="881919" y="651510"/>
                      <a:pt x="897541" y="664845"/>
                    </a:cubicBezTo>
                    <a:cubicBezTo>
                      <a:pt x="910971" y="676180"/>
                      <a:pt x="919067" y="691991"/>
                      <a:pt x="922591" y="70913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0" name="Google Shape;770;p28"/>
            <p:cNvGrpSpPr/>
            <p:nvPr/>
          </p:nvGrpSpPr>
          <p:grpSpPr>
            <a:xfrm>
              <a:off x="8276803" y="1327941"/>
              <a:ext cx="387944" cy="273258"/>
              <a:chOff x="7716678" y="3270218"/>
              <a:chExt cx="352805" cy="248507"/>
            </a:xfrm>
          </p:grpSpPr>
          <p:sp>
            <p:nvSpPr>
              <p:cNvPr id="771" name="Google Shape;771;p28"/>
              <p:cNvSpPr/>
              <p:nvPr/>
            </p:nvSpPr>
            <p:spPr>
              <a:xfrm>
                <a:off x="7716678" y="3270218"/>
                <a:ext cx="352805" cy="248507"/>
              </a:xfrm>
              <a:custGeom>
                <a:avLst/>
                <a:gdLst/>
                <a:ahLst/>
                <a:cxnLst/>
                <a:rect l="l" t="t" r="r" b="b"/>
                <a:pathLst>
                  <a:path w="352805" h="248507" extrusionOk="0">
                    <a:moveTo>
                      <a:pt x="261938" y="0"/>
                    </a:moveTo>
                    <a:lnTo>
                      <a:pt x="90868" y="0"/>
                    </a:lnTo>
                    <a:cubicBezTo>
                      <a:pt x="40862" y="0"/>
                      <a:pt x="0" y="40862"/>
                      <a:pt x="0" y="90869"/>
                    </a:cubicBezTo>
                    <a:cubicBezTo>
                      <a:pt x="0" y="140875"/>
                      <a:pt x="38100" y="178879"/>
                      <a:pt x="85725" y="181642"/>
                    </a:cubicBezTo>
                    <a:lnTo>
                      <a:pt x="29527" y="248508"/>
                    </a:lnTo>
                    <a:lnTo>
                      <a:pt x="135445" y="181833"/>
                    </a:lnTo>
                    <a:lnTo>
                      <a:pt x="261938" y="181833"/>
                    </a:lnTo>
                    <a:cubicBezTo>
                      <a:pt x="311944" y="181833"/>
                      <a:pt x="352806" y="140970"/>
                      <a:pt x="352806" y="90964"/>
                    </a:cubicBezTo>
                    <a:cubicBezTo>
                      <a:pt x="352806" y="40958"/>
                      <a:pt x="311944" y="95"/>
                      <a:pt x="261938" y="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28"/>
              <p:cNvSpPr/>
              <p:nvPr/>
            </p:nvSpPr>
            <p:spPr>
              <a:xfrm>
                <a:off x="7783353" y="3331749"/>
                <a:ext cx="219455" cy="59054"/>
              </a:xfrm>
              <a:custGeom>
                <a:avLst/>
                <a:gdLst/>
                <a:ahLst/>
                <a:cxnLst/>
                <a:rect l="l" t="t" r="r" b="b"/>
                <a:pathLst>
                  <a:path w="219455" h="59054" extrusionOk="0">
                    <a:moveTo>
                      <a:pt x="29527" y="0"/>
                    </a:moveTo>
                    <a:cubicBezTo>
                      <a:pt x="13239" y="0"/>
                      <a:pt x="0" y="13240"/>
                      <a:pt x="0" y="29528"/>
                    </a:cubicBezTo>
                    <a:cubicBezTo>
                      <a:pt x="0" y="45815"/>
                      <a:pt x="13239" y="59055"/>
                      <a:pt x="29527" y="59055"/>
                    </a:cubicBezTo>
                    <a:cubicBezTo>
                      <a:pt x="45815" y="59055"/>
                      <a:pt x="59055" y="45815"/>
                      <a:pt x="59055" y="29528"/>
                    </a:cubicBezTo>
                    <a:cubicBezTo>
                      <a:pt x="59055" y="13240"/>
                      <a:pt x="45815" y="0"/>
                      <a:pt x="29527" y="0"/>
                    </a:cubicBezTo>
                    <a:close/>
                    <a:moveTo>
                      <a:pt x="109728" y="0"/>
                    </a:moveTo>
                    <a:cubicBezTo>
                      <a:pt x="93440" y="0"/>
                      <a:pt x="80200" y="13240"/>
                      <a:pt x="80200" y="29528"/>
                    </a:cubicBezTo>
                    <a:cubicBezTo>
                      <a:pt x="80200" y="45815"/>
                      <a:pt x="93440" y="59055"/>
                      <a:pt x="109728" y="59055"/>
                    </a:cubicBezTo>
                    <a:cubicBezTo>
                      <a:pt x="126016" y="59055"/>
                      <a:pt x="139255" y="45815"/>
                      <a:pt x="139255" y="29528"/>
                    </a:cubicBezTo>
                    <a:cubicBezTo>
                      <a:pt x="139255" y="13240"/>
                      <a:pt x="126016" y="0"/>
                      <a:pt x="109728" y="0"/>
                    </a:cubicBezTo>
                    <a:close/>
                    <a:moveTo>
                      <a:pt x="189929" y="0"/>
                    </a:moveTo>
                    <a:cubicBezTo>
                      <a:pt x="173641" y="0"/>
                      <a:pt x="160401" y="13240"/>
                      <a:pt x="160401" y="29528"/>
                    </a:cubicBezTo>
                    <a:cubicBezTo>
                      <a:pt x="160401" y="45815"/>
                      <a:pt x="173641" y="59055"/>
                      <a:pt x="189929" y="59055"/>
                    </a:cubicBezTo>
                    <a:cubicBezTo>
                      <a:pt x="206216" y="59055"/>
                      <a:pt x="219456" y="45815"/>
                      <a:pt x="219456" y="29528"/>
                    </a:cubicBezTo>
                    <a:cubicBezTo>
                      <a:pt x="219456" y="13240"/>
                      <a:pt x="206216" y="0"/>
                      <a:pt x="18992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73" name="Google Shape;773;p28"/>
            <p:cNvSpPr/>
            <p:nvPr/>
          </p:nvSpPr>
          <p:spPr>
            <a:xfrm>
              <a:off x="7148815" y="1542896"/>
              <a:ext cx="10501" cy="432759"/>
            </a:xfrm>
            <a:custGeom>
              <a:avLst/>
              <a:gdLst/>
              <a:ahLst/>
              <a:cxnLst/>
              <a:rect l="l" t="t" r="r" b="b"/>
              <a:pathLst>
                <a:path w="9525" h="392525" extrusionOk="0">
                  <a:moveTo>
                    <a:pt x="0" y="0"/>
                  </a:moveTo>
                  <a:lnTo>
                    <a:pt x="0" y="392525"/>
                  </a:lnTo>
                </a:path>
              </a:pathLst>
            </a:custGeom>
            <a:noFill/>
            <a:ln w="29900" cap="rnd"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4" name="Google Shape;774;p28"/>
            <p:cNvGrpSpPr/>
            <p:nvPr/>
          </p:nvGrpSpPr>
          <p:grpSpPr>
            <a:xfrm>
              <a:off x="5483130" y="2415465"/>
              <a:ext cx="27232" cy="532378"/>
              <a:chOff x="3534917" y="4467129"/>
              <a:chExt cx="24765" cy="484156"/>
            </a:xfrm>
          </p:grpSpPr>
          <p:sp>
            <p:nvSpPr>
              <p:cNvPr id="775" name="Google Shape;775;p28"/>
              <p:cNvSpPr/>
              <p:nvPr/>
            </p:nvSpPr>
            <p:spPr>
              <a:xfrm>
                <a:off x="3547300" y="4478845"/>
                <a:ext cx="9525" cy="460724"/>
              </a:xfrm>
              <a:custGeom>
                <a:avLst/>
                <a:gdLst/>
                <a:ahLst/>
                <a:cxnLst/>
                <a:rect l="l" t="t" r="r" b="b"/>
                <a:pathLst>
                  <a:path w="9525" h="460724" extrusionOk="0">
                    <a:moveTo>
                      <a:pt x="0" y="460724"/>
                    </a:moveTo>
                    <a:lnTo>
                      <a:pt x="0" y="0"/>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28"/>
              <p:cNvSpPr/>
              <p:nvPr/>
            </p:nvSpPr>
            <p:spPr>
              <a:xfrm>
                <a:off x="3534917" y="4926520"/>
                <a:ext cx="24765" cy="24765"/>
              </a:xfrm>
              <a:custGeom>
                <a:avLst/>
                <a:gdLst/>
                <a:ahLst/>
                <a:cxnLst/>
                <a:rect l="l" t="t" r="r" b="b"/>
                <a:pathLst>
                  <a:path w="24765" h="24765" extrusionOk="0">
                    <a:moveTo>
                      <a:pt x="24765" y="12382"/>
                    </a:moveTo>
                    <a:cubicBezTo>
                      <a:pt x="24765" y="19240"/>
                      <a:pt x="19241" y="24765"/>
                      <a:pt x="12383" y="24765"/>
                    </a:cubicBezTo>
                    <a:cubicBezTo>
                      <a:pt x="5525" y="24765"/>
                      <a:pt x="0" y="19240"/>
                      <a:pt x="0" y="12382"/>
                    </a:cubicBezTo>
                    <a:cubicBezTo>
                      <a:pt x="0" y="5524"/>
                      <a:pt x="5525" y="0"/>
                      <a:pt x="12383" y="0"/>
                    </a:cubicBezTo>
                    <a:cubicBezTo>
                      <a:pt x="19241" y="0"/>
                      <a:pt x="24765" y="5524"/>
                      <a:pt x="24765" y="12382"/>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28"/>
              <p:cNvSpPr/>
              <p:nvPr/>
            </p:nvSpPr>
            <p:spPr>
              <a:xfrm>
                <a:off x="3534917" y="4467129"/>
                <a:ext cx="24765" cy="24765"/>
              </a:xfrm>
              <a:custGeom>
                <a:avLst/>
                <a:gdLst/>
                <a:ahLst/>
                <a:cxnLst/>
                <a:rect l="l" t="t" r="r" b="b"/>
                <a:pathLst>
                  <a:path w="24765" h="24765" extrusionOk="0">
                    <a:moveTo>
                      <a:pt x="24765" y="12383"/>
                    </a:moveTo>
                    <a:cubicBezTo>
                      <a:pt x="24765" y="5525"/>
                      <a:pt x="19241" y="0"/>
                      <a:pt x="12383" y="0"/>
                    </a:cubicBezTo>
                    <a:cubicBezTo>
                      <a:pt x="5525" y="0"/>
                      <a:pt x="0" y="5525"/>
                      <a:pt x="0" y="12383"/>
                    </a:cubicBezTo>
                    <a:cubicBezTo>
                      <a:pt x="0" y="19241"/>
                      <a:pt x="5525" y="24765"/>
                      <a:pt x="12383" y="24765"/>
                    </a:cubicBezTo>
                    <a:cubicBezTo>
                      <a:pt x="19241" y="24765"/>
                      <a:pt x="24765" y="19241"/>
                      <a:pt x="24765" y="12383"/>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8" name="Google Shape;778;p28"/>
            <p:cNvGrpSpPr/>
            <p:nvPr/>
          </p:nvGrpSpPr>
          <p:grpSpPr>
            <a:xfrm>
              <a:off x="5643247" y="2277185"/>
              <a:ext cx="749418" cy="303868"/>
              <a:chOff x="3680531" y="4341375"/>
              <a:chExt cx="681537" cy="276344"/>
            </a:xfrm>
          </p:grpSpPr>
          <p:sp>
            <p:nvSpPr>
              <p:cNvPr id="779" name="Google Shape;779;p28"/>
              <p:cNvSpPr/>
              <p:nvPr/>
            </p:nvSpPr>
            <p:spPr>
              <a:xfrm>
                <a:off x="3692461" y="4353401"/>
                <a:ext cx="657796" cy="251936"/>
              </a:xfrm>
              <a:custGeom>
                <a:avLst/>
                <a:gdLst/>
                <a:ahLst/>
                <a:cxnLst/>
                <a:rect l="l" t="t" r="r" b="b"/>
                <a:pathLst>
                  <a:path w="657796" h="251936" extrusionOk="0">
                    <a:moveTo>
                      <a:pt x="0" y="0"/>
                    </a:moveTo>
                    <a:lnTo>
                      <a:pt x="217075" y="217075"/>
                    </a:lnTo>
                    <a:cubicBezTo>
                      <a:pt x="239363" y="239363"/>
                      <a:pt x="269653" y="251936"/>
                      <a:pt x="301180" y="251936"/>
                    </a:cubicBezTo>
                    <a:lnTo>
                      <a:pt x="657797" y="251936"/>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8"/>
              <p:cNvSpPr/>
              <p:nvPr/>
            </p:nvSpPr>
            <p:spPr>
              <a:xfrm>
                <a:off x="3680531" y="4341375"/>
                <a:ext cx="24812" cy="24812"/>
              </a:xfrm>
              <a:custGeom>
                <a:avLst/>
                <a:gdLst/>
                <a:ahLst/>
                <a:cxnLst/>
                <a:rect l="l" t="t" r="r" b="b"/>
                <a:pathLst>
                  <a:path w="24812" h="24812" extrusionOk="0">
                    <a:moveTo>
                      <a:pt x="3643" y="21169"/>
                    </a:moveTo>
                    <a:cubicBezTo>
                      <a:pt x="-1214" y="16312"/>
                      <a:pt x="-1214" y="8501"/>
                      <a:pt x="3643" y="3643"/>
                    </a:cubicBezTo>
                    <a:cubicBezTo>
                      <a:pt x="8501" y="-1214"/>
                      <a:pt x="16312" y="-1214"/>
                      <a:pt x="21169" y="3643"/>
                    </a:cubicBezTo>
                    <a:cubicBezTo>
                      <a:pt x="26027" y="8501"/>
                      <a:pt x="26027" y="16312"/>
                      <a:pt x="21169" y="21169"/>
                    </a:cubicBezTo>
                    <a:cubicBezTo>
                      <a:pt x="16312" y="26027"/>
                      <a:pt x="8501" y="26027"/>
                      <a:pt x="3643" y="21169"/>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8"/>
              <p:cNvSpPr/>
              <p:nvPr/>
            </p:nvSpPr>
            <p:spPr>
              <a:xfrm>
                <a:off x="4337303" y="4592955"/>
                <a:ext cx="24765" cy="24764"/>
              </a:xfrm>
              <a:custGeom>
                <a:avLst/>
                <a:gdLst/>
                <a:ahLst/>
                <a:cxnLst/>
                <a:rect l="l" t="t" r="r" b="b"/>
                <a:pathLst>
                  <a:path w="24765" h="24764" extrusionOk="0">
                    <a:moveTo>
                      <a:pt x="12383" y="24765"/>
                    </a:moveTo>
                    <a:cubicBezTo>
                      <a:pt x="19241" y="24765"/>
                      <a:pt x="24765" y="19240"/>
                      <a:pt x="24765" y="12382"/>
                    </a:cubicBezTo>
                    <a:cubicBezTo>
                      <a:pt x="24765" y="5524"/>
                      <a:pt x="19241" y="0"/>
                      <a:pt x="12383" y="0"/>
                    </a:cubicBezTo>
                    <a:cubicBezTo>
                      <a:pt x="5525" y="0"/>
                      <a:pt x="0" y="5524"/>
                      <a:pt x="0" y="12382"/>
                    </a:cubicBezTo>
                    <a:cubicBezTo>
                      <a:pt x="0" y="19240"/>
                      <a:pt x="5525" y="24765"/>
                      <a:pt x="12383" y="24765"/>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2" name="Google Shape;782;p28"/>
            <p:cNvGrpSpPr/>
            <p:nvPr/>
          </p:nvGrpSpPr>
          <p:grpSpPr>
            <a:xfrm>
              <a:off x="8163164" y="4027994"/>
              <a:ext cx="202142" cy="355685"/>
              <a:chOff x="7613332" y="5933598"/>
              <a:chExt cx="183832" cy="323468"/>
            </a:xfrm>
          </p:grpSpPr>
          <p:sp>
            <p:nvSpPr>
              <p:cNvPr id="783" name="Google Shape;783;p28"/>
              <p:cNvSpPr/>
              <p:nvPr/>
            </p:nvSpPr>
            <p:spPr>
              <a:xfrm>
                <a:off x="7613332" y="5933598"/>
                <a:ext cx="183832" cy="323468"/>
              </a:xfrm>
              <a:custGeom>
                <a:avLst/>
                <a:gdLst/>
                <a:ahLst/>
                <a:cxnLst/>
                <a:rect l="l" t="t" r="r" b="b"/>
                <a:pathLst>
                  <a:path w="183832" h="323468" extrusionOk="0">
                    <a:moveTo>
                      <a:pt x="91916" y="323469"/>
                    </a:moveTo>
                    <a:lnTo>
                      <a:pt x="91916" y="323469"/>
                    </a:lnTo>
                    <a:cubicBezTo>
                      <a:pt x="41339" y="323469"/>
                      <a:pt x="0" y="282130"/>
                      <a:pt x="0" y="231553"/>
                    </a:cubicBezTo>
                    <a:lnTo>
                      <a:pt x="0" y="91916"/>
                    </a:lnTo>
                    <a:cubicBezTo>
                      <a:pt x="0" y="41338"/>
                      <a:pt x="41339" y="0"/>
                      <a:pt x="91916" y="0"/>
                    </a:cubicBezTo>
                    <a:lnTo>
                      <a:pt x="91916" y="0"/>
                    </a:lnTo>
                    <a:cubicBezTo>
                      <a:pt x="142494" y="0"/>
                      <a:pt x="183832" y="41338"/>
                      <a:pt x="183832" y="91916"/>
                    </a:cubicBezTo>
                    <a:lnTo>
                      <a:pt x="183832" y="231553"/>
                    </a:lnTo>
                    <a:cubicBezTo>
                      <a:pt x="183832" y="282130"/>
                      <a:pt x="142494" y="323469"/>
                      <a:pt x="91916" y="3234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28"/>
              <p:cNvSpPr/>
              <p:nvPr/>
            </p:nvSpPr>
            <p:spPr>
              <a:xfrm>
                <a:off x="7699533" y="5961602"/>
                <a:ext cx="11430" cy="54101"/>
              </a:xfrm>
              <a:custGeom>
                <a:avLst/>
                <a:gdLst/>
                <a:ahLst/>
                <a:cxnLst/>
                <a:rect l="l" t="t" r="r" b="b"/>
                <a:pathLst>
                  <a:path w="11430" h="54101" extrusionOk="0">
                    <a:moveTo>
                      <a:pt x="5715" y="54102"/>
                    </a:moveTo>
                    <a:lnTo>
                      <a:pt x="5715" y="54102"/>
                    </a:lnTo>
                    <a:cubicBezTo>
                      <a:pt x="2572" y="54102"/>
                      <a:pt x="0" y="51530"/>
                      <a:pt x="0" y="48387"/>
                    </a:cubicBezTo>
                    <a:lnTo>
                      <a:pt x="0" y="5715"/>
                    </a:lnTo>
                    <a:cubicBezTo>
                      <a:pt x="0" y="2571"/>
                      <a:pt x="2572" y="0"/>
                      <a:pt x="5715" y="0"/>
                    </a:cubicBezTo>
                    <a:lnTo>
                      <a:pt x="5715" y="0"/>
                    </a:lnTo>
                    <a:cubicBezTo>
                      <a:pt x="8859" y="0"/>
                      <a:pt x="11430" y="2571"/>
                      <a:pt x="11430" y="5715"/>
                    </a:cubicBezTo>
                    <a:lnTo>
                      <a:pt x="11430" y="48387"/>
                    </a:lnTo>
                    <a:cubicBezTo>
                      <a:pt x="11430" y="51530"/>
                      <a:pt x="8859" y="54102"/>
                      <a:pt x="5715" y="541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5" name="Google Shape;785;p28"/>
            <p:cNvGrpSpPr/>
            <p:nvPr/>
          </p:nvGrpSpPr>
          <p:grpSpPr>
            <a:xfrm>
              <a:off x="6427831" y="3923439"/>
              <a:ext cx="1533857" cy="564092"/>
              <a:chOff x="6546554" y="3679108"/>
              <a:chExt cx="1256642" cy="462143"/>
            </a:xfrm>
          </p:grpSpPr>
          <p:sp>
            <p:nvSpPr>
              <p:cNvPr id="786" name="Google Shape;786;p28"/>
              <p:cNvSpPr/>
              <p:nvPr/>
            </p:nvSpPr>
            <p:spPr>
              <a:xfrm>
                <a:off x="6546554" y="3679108"/>
                <a:ext cx="1256642" cy="462143"/>
              </a:xfrm>
              <a:custGeom>
                <a:avLst/>
                <a:gdLst/>
                <a:ahLst/>
                <a:cxnLst/>
                <a:rect l="l" t="t" r="r" b="b"/>
                <a:pathLst>
                  <a:path w="1396269" h="513492" extrusionOk="0">
                    <a:moveTo>
                      <a:pt x="1334738" y="0"/>
                    </a:moveTo>
                    <a:cubicBezTo>
                      <a:pt x="1368721" y="0"/>
                      <a:pt x="1396270" y="27548"/>
                      <a:pt x="1396270" y="61531"/>
                    </a:cubicBezTo>
                    <a:lnTo>
                      <a:pt x="1396270" y="451961"/>
                    </a:lnTo>
                    <a:cubicBezTo>
                      <a:pt x="1396270" y="485944"/>
                      <a:pt x="1368722" y="513493"/>
                      <a:pt x="1334738" y="513493"/>
                    </a:cubicBezTo>
                    <a:lnTo>
                      <a:pt x="61532" y="513493"/>
                    </a:lnTo>
                    <a:cubicBezTo>
                      <a:pt x="27549" y="513493"/>
                      <a:pt x="0" y="485944"/>
                      <a:pt x="0" y="451961"/>
                    </a:cubicBezTo>
                    <a:lnTo>
                      <a:pt x="0" y="61531"/>
                    </a:lnTo>
                    <a:cubicBezTo>
                      <a:pt x="0" y="27549"/>
                      <a:pt x="27548" y="0"/>
                      <a:pt x="6153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28"/>
              <p:cNvSpPr/>
              <p:nvPr/>
            </p:nvSpPr>
            <p:spPr>
              <a:xfrm>
                <a:off x="6661108" y="3712144"/>
                <a:ext cx="69522" cy="69522"/>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8" name="Google Shape;788;p28"/>
              <p:cNvGrpSpPr/>
              <p:nvPr/>
            </p:nvGrpSpPr>
            <p:grpSpPr>
              <a:xfrm>
                <a:off x="6805960" y="3712311"/>
                <a:ext cx="391811" cy="69592"/>
                <a:chOff x="6322885" y="5875210"/>
                <a:chExt cx="434911" cy="77247"/>
              </a:xfrm>
            </p:grpSpPr>
            <p:sp>
              <p:nvSpPr>
                <p:cNvPr id="789" name="Google Shape;789;p28"/>
                <p:cNvSpPr/>
                <p:nvPr/>
              </p:nvSpPr>
              <p:spPr>
                <a:xfrm>
                  <a:off x="6322885"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28"/>
                <p:cNvSpPr/>
                <p:nvPr/>
              </p:nvSpPr>
              <p:spPr>
                <a:xfrm>
                  <a:off x="6412325"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28"/>
                <p:cNvSpPr/>
                <p:nvPr/>
              </p:nvSpPr>
              <p:spPr>
                <a:xfrm>
                  <a:off x="6501765"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28"/>
                <p:cNvSpPr/>
                <p:nvPr/>
              </p:nvSpPr>
              <p:spPr>
                <a:xfrm>
                  <a:off x="6591109"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28"/>
                <p:cNvSpPr/>
                <p:nvPr/>
              </p:nvSpPr>
              <p:spPr>
                <a:xfrm>
                  <a:off x="6680549"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4" name="Google Shape;794;p28"/>
              <p:cNvGrpSpPr/>
              <p:nvPr/>
            </p:nvGrpSpPr>
            <p:grpSpPr>
              <a:xfrm>
                <a:off x="7285642" y="3712311"/>
                <a:ext cx="391897" cy="69592"/>
                <a:chOff x="6855333" y="5875210"/>
                <a:chExt cx="435006" cy="77247"/>
              </a:xfrm>
            </p:grpSpPr>
            <p:sp>
              <p:nvSpPr>
                <p:cNvPr id="795" name="Google Shape;795;p28"/>
                <p:cNvSpPr/>
                <p:nvPr/>
              </p:nvSpPr>
              <p:spPr>
                <a:xfrm>
                  <a:off x="6855333"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28"/>
                <p:cNvSpPr/>
                <p:nvPr/>
              </p:nvSpPr>
              <p:spPr>
                <a:xfrm>
                  <a:off x="6944772"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28"/>
                <p:cNvSpPr/>
                <p:nvPr/>
              </p:nvSpPr>
              <p:spPr>
                <a:xfrm>
                  <a:off x="703421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28"/>
                <p:cNvSpPr/>
                <p:nvPr/>
              </p:nvSpPr>
              <p:spPr>
                <a:xfrm>
                  <a:off x="712365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28"/>
                <p:cNvSpPr/>
                <p:nvPr/>
              </p:nvSpPr>
              <p:spPr>
                <a:xfrm>
                  <a:off x="721309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0" name="Google Shape;800;p28"/>
              <p:cNvGrpSpPr/>
              <p:nvPr/>
            </p:nvGrpSpPr>
            <p:grpSpPr>
              <a:xfrm>
                <a:off x="6577103" y="3819746"/>
                <a:ext cx="1198690" cy="70794"/>
                <a:chOff x="6068853" y="5994463"/>
                <a:chExt cx="1330547" cy="78581"/>
              </a:xfrm>
            </p:grpSpPr>
            <p:sp>
              <p:nvSpPr>
                <p:cNvPr id="801" name="Google Shape;801;p28"/>
                <p:cNvSpPr/>
                <p:nvPr/>
              </p:nvSpPr>
              <p:spPr>
                <a:xfrm>
                  <a:off x="6068853"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28"/>
                <p:cNvSpPr/>
                <p:nvPr/>
              </p:nvSpPr>
              <p:spPr>
                <a:xfrm>
                  <a:off x="6173152"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8"/>
                <p:cNvSpPr/>
                <p:nvPr/>
              </p:nvSpPr>
              <p:spPr>
                <a:xfrm>
                  <a:off x="6277451"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28"/>
                <p:cNvSpPr/>
                <p:nvPr/>
              </p:nvSpPr>
              <p:spPr>
                <a:xfrm>
                  <a:off x="638184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28"/>
                <p:cNvSpPr/>
                <p:nvPr/>
              </p:nvSpPr>
              <p:spPr>
                <a:xfrm>
                  <a:off x="6486144"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28"/>
                <p:cNvSpPr/>
                <p:nvPr/>
              </p:nvSpPr>
              <p:spPr>
                <a:xfrm>
                  <a:off x="6590442"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28"/>
                <p:cNvSpPr/>
                <p:nvPr/>
              </p:nvSpPr>
              <p:spPr>
                <a:xfrm>
                  <a:off x="6694836"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8"/>
                <p:cNvSpPr/>
                <p:nvPr/>
              </p:nvSpPr>
              <p:spPr>
                <a:xfrm>
                  <a:off x="679913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8"/>
                <p:cNvSpPr/>
                <p:nvPr/>
              </p:nvSpPr>
              <p:spPr>
                <a:xfrm>
                  <a:off x="6903434"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28"/>
                <p:cNvSpPr/>
                <p:nvPr/>
              </p:nvSpPr>
              <p:spPr>
                <a:xfrm>
                  <a:off x="7007828"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28"/>
                <p:cNvSpPr/>
                <p:nvPr/>
              </p:nvSpPr>
              <p:spPr>
                <a:xfrm>
                  <a:off x="7112126"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28"/>
                <p:cNvSpPr/>
                <p:nvPr/>
              </p:nvSpPr>
              <p:spPr>
                <a:xfrm>
                  <a:off x="721642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28"/>
                <p:cNvSpPr/>
                <p:nvPr/>
              </p:nvSpPr>
              <p:spPr>
                <a:xfrm>
                  <a:off x="7320819" y="5994463"/>
                  <a:ext cx="78581" cy="78581"/>
                </a:xfrm>
                <a:custGeom>
                  <a:avLst/>
                  <a:gdLst/>
                  <a:ahLst/>
                  <a:cxnLst/>
                  <a:rect l="l" t="t" r="r" b="b"/>
                  <a:pathLst>
                    <a:path w="78581" h="78581" extrusionOk="0">
                      <a:moveTo>
                        <a:pt x="0" y="0"/>
                      </a:moveTo>
                      <a:lnTo>
                        <a:pt x="78582" y="0"/>
                      </a:lnTo>
                      <a:lnTo>
                        <a:pt x="78582"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4" name="Google Shape;814;p28"/>
              <p:cNvGrpSpPr/>
              <p:nvPr/>
            </p:nvGrpSpPr>
            <p:grpSpPr>
              <a:xfrm>
                <a:off x="6577103" y="3995572"/>
                <a:ext cx="1198690" cy="70794"/>
                <a:chOff x="6068853" y="6189630"/>
                <a:chExt cx="1330547" cy="78581"/>
              </a:xfrm>
            </p:grpSpPr>
            <p:sp>
              <p:nvSpPr>
                <p:cNvPr id="815" name="Google Shape;815;p28"/>
                <p:cNvSpPr/>
                <p:nvPr/>
              </p:nvSpPr>
              <p:spPr>
                <a:xfrm>
                  <a:off x="6068853"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8"/>
                <p:cNvSpPr/>
                <p:nvPr/>
              </p:nvSpPr>
              <p:spPr>
                <a:xfrm>
                  <a:off x="6173152"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28"/>
                <p:cNvSpPr/>
                <p:nvPr/>
              </p:nvSpPr>
              <p:spPr>
                <a:xfrm>
                  <a:off x="6277451" y="6189630"/>
                  <a:ext cx="497300" cy="78581"/>
                </a:xfrm>
                <a:custGeom>
                  <a:avLst/>
                  <a:gdLst/>
                  <a:ahLst/>
                  <a:cxnLst/>
                  <a:rect l="l" t="t" r="r" b="b"/>
                  <a:pathLst>
                    <a:path w="497300" h="78581" extrusionOk="0">
                      <a:moveTo>
                        <a:pt x="0" y="0"/>
                      </a:moveTo>
                      <a:lnTo>
                        <a:pt x="497300" y="0"/>
                      </a:lnTo>
                      <a:lnTo>
                        <a:pt x="497300"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28"/>
                <p:cNvSpPr/>
                <p:nvPr/>
              </p:nvSpPr>
              <p:spPr>
                <a:xfrm>
                  <a:off x="6799135"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28"/>
                <p:cNvSpPr/>
                <p:nvPr/>
              </p:nvSpPr>
              <p:spPr>
                <a:xfrm>
                  <a:off x="6903434"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28"/>
                <p:cNvSpPr/>
                <p:nvPr/>
              </p:nvSpPr>
              <p:spPr>
                <a:xfrm>
                  <a:off x="7007828"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28"/>
                <p:cNvSpPr/>
                <p:nvPr/>
              </p:nvSpPr>
              <p:spPr>
                <a:xfrm>
                  <a:off x="7112126"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28"/>
                <p:cNvSpPr/>
                <p:nvPr/>
              </p:nvSpPr>
              <p:spPr>
                <a:xfrm>
                  <a:off x="7216425"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28"/>
                <p:cNvSpPr/>
                <p:nvPr/>
              </p:nvSpPr>
              <p:spPr>
                <a:xfrm>
                  <a:off x="7320819" y="6189630"/>
                  <a:ext cx="78581" cy="78581"/>
                </a:xfrm>
                <a:custGeom>
                  <a:avLst/>
                  <a:gdLst/>
                  <a:ahLst/>
                  <a:cxnLst/>
                  <a:rect l="l" t="t" r="r" b="b"/>
                  <a:pathLst>
                    <a:path w="78581" h="78581" extrusionOk="0">
                      <a:moveTo>
                        <a:pt x="0" y="0"/>
                      </a:moveTo>
                      <a:lnTo>
                        <a:pt x="78582" y="0"/>
                      </a:lnTo>
                      <a:lnTo>
                        <a:pt x="78582"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4" name="Google Shape;824;p28"/>
              <p:cNvGrpSpPr/>
              <p:nvPr/>
            </p:nvGrpSpPr>
            <p:grpSpPr>
              <a:xfrm>
                <a:off x="6622239" y="3908904"/>
                <a:ext cx="1104727" cy="70794"/>
                <a:chOff x="6118955" y="6093428"/>
                <a:chExt cx="1226248" cy="78581"/>
              </a:xfrm>
            </p:grpSpPr>
            <p:sp>
              <p:nvSpPr>
                <p:cNvPr id="825" name="Google Shape;825;p28"/>
                <p:cNvSpPr/>
                <p:nvPr/>
              </p:nvSpPr>
              <p:spPr>
                <a:xfrm>
                  <a:off x="6118955"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28"/>
                <p:cNvSpPr/>
                <p:nvPr/>
              </p:nvSpPr>
              <p:spPr>
                <a:xfrm>
                  <a:off x="6223254"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28"/>
                <p:cNvSpPr/>
                <p:nvPr/>
              </p:nvSpPr>
              <p:spPr>
                <a:xfrm>
                  <a:off x="632764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8"/>
                <p:cNvSpPr/>
                <p:nvPr/>
              </p:nvSpPr>
              <p:spPr>
                <a:xfrm>
                  <a:off x="6431946"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28"/>
                <p:cNvSpPr/>
                <p:nvPr/>
              </p:nvSpPr>
              <p:spPr>
                <a:xfrm>
                  <a:off x="6536245"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28"/>
                <p:cNvSpPr/>
                <p:nvPr/>
              </p:nvSpPr>
              <p:spPr>
                <a:xfrm>
                  <a:off x="6640639"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28"/>
                <p:cNvSpPr/>
                <p:nvPr/>
              </p:nvSpPr>
              <p:spPr>
                <a:xfrm>
                  <a:off x="674493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28"/>
                <p:cNvSpPr/>
                <p:nvPr/>
              </p:nvSpPr>
              <p:spPr>
                <a:xfrm>
                  <a:off x="6849237"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28"/>
                <p:cNvSpPr/>
                <p:nvPr/>
              </p:nvSpPr>
              <p:spPr>
                <a:xfrm>
                  <a:off x="6953631"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8"/>
                <p:cNvSpPr/>
                <p:nvPr/>
              </p:nvSpPr>
              <p:spPr>
                <a:xfrm>
                  <a:off x="7057929"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28"/>
                <p:cNvSpPr/>
                <p:nvPr/>
              </p:nvSpPr>
              <p:spPr>
                <a:xfrm>
                  <a:off x="716222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28"/>
                <p:cNvSpPr/>
                <p:nvPr/>
              </p:nvSpPr>
              <p:spPr>
                <a:xfrm>
                  <a:off x="7266622"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7" name="Google Shape;837;p28"/>
              <p:cNvSpPr/>
              <p:nvPr/>
            </p:nvSpPr>
            <p:spPr>
              <a:xfrm>
                <a:off x="7740658" y="3711543"/>
                <a:ext cx="33604" cy="33604"/>
              </a:xfrm>
              <a:custGeom>
                <a:avLst/>
                <a:gdLst/>
                <a:ahLst/>
                <a:cxnLst/>
                <a:rect l="l" t="t" r="r" b="b"/>
                <a:pathLst>
                  <a:path w="37338" h="37338" extrusionOk="0">
                    <a:moveTo>
                      <a:pt x="37338" y="18669"/>
                    </a:moveTo>
                    <a:cubicBezTo>
                      <a:pt x="37338" y="28980"/>
                      <a:pt x="28980" y="37338"/>
                      <a:pt x="18669" y="37338"/>
                    </a:cubicBezTo>
                    <a:cubicBezTo>
                      <a:pt x="8358" y="37338"/>
                      <a:pt x="0" y="28980"/>
                      <a:pt x="0" y="18669"/>
                    </a:cubicBezTo>
                    <a:cubicBezTo>
                      <a:pt x="0" y="8359"/>
                      <a:pt x="8358" y="0"/>
                      <a:pt x="18669" y="0"/>
                    </a:cubicBezTo>
                    <a:cubicBezTo>
                      <a:pt x="28979" y="0"/>
                      <a:pt x="37338" y="8358"/>
                      <a:pt x="37338" y="18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8" name="Google Shape;838;p28"/>
            <p:cNvGrpSpPr/>
            <p:nvPr/>
          </p:nvGrpSpPr>
          <p:grpSpPr>
            <a:xfrm>
              <a:off x="6367914" y="2012818"/>
              <a:ext cx="1448168" cy="1250722"/>
              <a:chOff x="6497466" y="2113795"/>
              <a:chExt cx="1186439" cy="1024678"/>
            </a:xfrm>
          </p:grpSpPr>
          <p:sp>
            <p:nvSpPr>
              <p:cNvPr id="839" name="Google Shape;839;p28"/>
              <p:cNvSpPr/>
              <p:nvPr/>
            </p:nvSpPr>
            <p:spPr>
              <a:xfrm>
                <a:off x="6497466" y="2113795"/>
                <a:ext cx="1186433" cy="1024678"/>
              </a:xfrm>
              <a:custGeom>
                <a:avLst/>
                <a:gdLst/>
                <a:ahLst/>
                <a:cxnLst/>
                <a:rect l="l" t="t" r="r" b="b"/>
                <a:pathLst>
                  <a:path w="1318259" h="1915286" extrusionOk="0">
                    <a:moveTo>
                      <a:pt x="1266444" y="0"/>
                    </a:moveTo>
                    <a:cubicBezTo>
                      <a:pt x="1295061" y="0"/>
                      <a:pt x="1318260" y="23199"/>
                      <a:pt x="1318260" y="51816"/>
                    </a:cubicBezTo>
                    <a:lnTo>
                      <a:pt x="1318260" y="1863471"/>
                    </a:lnTo>
                    <a:cubicBezTo>
                      <a:pt x="1318260" y="1892089"/>
                      <a:pt x="1295061" y="1915287"/>
                      <a:pt x="1266444" y="1915287"/>
                    </a:cubicBezTo>
                    <a:lnTo>
                      <a:pt x="51816" y="1915287"/>
                    </a:lnTo>
                    <a:cubicBezTo>
                      <a:pt x="23198" y="1915287"/>
                      <a:pt x="0" y="1892089"/>
                      <a:pt x="0" y="1863471"/>
                    </a:cubicBezTo>
                    <a:lnTo>
                      <a:pt x="0" y="51816"/>
                    </a:lnTo>
                    <a:cubicBezTo>
                      <a:pt x="0" y="23199"/>
                      <a:pt x="23198" y="0"/>
                      <a:pt x="5181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28"/>
              <p:cNvSpPr/>
              <p:nvPr/>
            </p:nvSpPr>
            <p:spPr>
              <a:xfrm>
                <a:off x="6497472" y="2113798"/>
                <a:ext cx="1186433" cy="84696"/>
              </a:xfrm>
              <a:custGeom>
                <a:avLst/>
                <a:gdLst/>
                <a:ahLst/>
                <a:cxnLst/>
                <a:rect l="l" t="t" r="r" b="b"/>
                <a:pathLst>
                  <a:path w="1318259" h="94107" extrusionOk="0">
                    <a:moveTo>
                      <a:pt x="1318260" y="51816"/>
                    </a:moveTo>
                    <a:lnTo>
                      <a:pt x="1318260" y="94107"/>
                    </a:lnTo>
                    <a:lnTo>
                      <a:pt x="0" y="94107"/>
                    </a:lnTo>
                    <a:lnTo>
                      <a:pt x="0" y="51816"/>
                    </a:lnTo>
                    <a:cubicBezTo>
                      <a:pt x="0" y="23241"/>
                      <a:pt x="23241" y="0"/>
                      <a:pt x="51816" y="0"/>
                    </a:cubicBezTo>
                    <a:lnTo>
                      <a:pt x="1266444" y="0"/>
                    </a:lnTo>
                    <a:cubicBezTo>
                      <a:pt x="1295019" y="0"/>
                      <a:pt x="1318260" y="23241"/>
                      <a:pt x="1318260" y="518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41" name="Google Shape;841;p28"/>
              <p:cNvGrpSpPr/>
              <p:nvPr/>
            </p:nvGrpSpPr>
            <p:grpSpPr>
              <a:xfrm>
                <a:off x="7512268" y="2145579"/>
                <a:ext cx="126741" cy="28145"/>
                <a:chOff x="7106888" y="4136136"/>
                <a:chExt cx="140683" cy="31241"/>
              </a:xfrm>
            </p:grpSpPr>
            <p:sp>
              <p:nvSpPr>
                <p:cNvPr id="842" name="Google Shape;842;p28"/>
                <p:cNvSpPr/>
                <p:nvPr/>
              </p:nvSpPr>
              <p:spPr>
                <a:xfrm>
                  <a:off x="7216330"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28"/>
                <p:cNvSpPr/>
                <p:nvPr/>
              </p:nvSpPr>
              <p:spPr>
                <a:xfrm>
                  <a:off x="7161561"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28"/>
                <p:cNvSpPr/>
                <p:nvPr/>
              </p:nvSpPr>
              <p:spPr>
                <a:xfrm>
                  <a:off x="7106888" y="4136136"/>
                  <a:ext cx="31241" cy="31241"/>
                </a:xfrm>
                <a:custGeom>
                  <a:avLst/>
                  <a:gdLst/>
                  <a:ahLst/>
                  <a:cxnLst/>
                  <a:rect l="l" t="t" r="r" b="b"/>
                  <a:pathLst>
                    <a:path w="31241" h="31241" extrusionOk="0">
                      <a:moveTo>
                        <a:pt x="31242" y="15621"/>
                      </a:moveTo>
                      <a:cubicBezTo>
                        <a:pt x="31242" y="24248"/>
                        <a:pt x="24248" y="31242"/>
                        <a:pt x="15621" y="31242"/>
                      </a:cubicBezTo>
                      <a:cubicBezTo>
                        <a:pt x="6993" y="31242"/>
                        <a:pt x="-1" y="24248"/>
                        <a:pt x="-1" y="15621"/>
                      </a:cubicBezTo>
                      <a:cubicBezTo>
                        <a:pt x="-1" y="6994"/>
                        <a:pt x="6993" y="0"/>
                        <a:pt x="15621" y="0"/>
                      </a:cubicBezTo>
                      <a:cubicBezTo>
                        <a:pt x="24248" y="0"/>
                        <a:pt x="31242" y="6994"/>
                        <a:pt x="31242" y="156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45" name="Google Shape;845;p28"/>
              <p:cNvSpPr/>
              <p:nvPr/>
            </p:nvSpPr>
            <p:spPr>
              <a:xfrm>
                <a:off x="6515578" y="2215995"/>
                <a:ext cx="1150258" cy="460514"/>
              </a:xfrm>
              <a:custGeom>
                <a:avLst/>
                <a:gdLst/>
                <a:ahLst/>
                <a:cxnLst/>
                <a:rect l="l" t="t" r="r" b="b"/>
                <a:pathLst>
                  <a:path w="1278064" h="511682" extrusionOk="0">
                    <a:moveTo>
                      <a:pt x="0" y="0"/>
                    </a:moveTo>
                    <a:lnTo>
                      <a:pt x="1278064" y="0"/>
                    </a:lnTo>
                    <a:lnTo>
                      <a:pt x="1278064" y="511683"/>
                    </a:lnTo>
                    <a:lnTo>
                      <a:pt x="0" y="51168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28"/>
              <p:cNvSpPr/>
              <p:nvPr/>
            </p:nvSpPr>
            <p:spPr>
              <a:xfrm>
                <a:off x="6548699" y="2724580"/>
                <a:ext cx="316840" cy="275091"/>
              </a:xfrm>
              <a:custGeom>
                <a:avLst/>
                <a:gdLst/>
                <a:ahLst/>
                <a:cxnLst/>
                <a:rect l="l" t="t" r="r" b="b"/>
                <a:pathLst>
                  <a:path w="352044" h="305657" extrusionOk="0">
                    <a:moveTo>
                      <a:pt x="0" y="0"/>
                    </a:moveTo>
                    <a:lnTo>
                      <a:pt x="352044" y="0"/>
                    </a:lnTo>
                    <a:lnTo>
                      <a:pt x="352044" y="305657"/>
                    </a:lnTo>
                    <a:lnTo>
                      <a:pt x="0" y="3056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28"/>
              <p:cNvSpPr/>
              <p:nvPr/>
            </p:nvSpPr>
            <p:spPr>
              <a:xfrm>
                <a:off x="6896308" y="2724580"/>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8"/>
              <p:cNvSpPr/>
              <p:nvPr/>
            </p:nvSpPr>
            <p:spPr>
              <a:xfrm>
                <a:off x="6896308" y="2775721"/>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28"/>
              <p:cNvSpPr/>
              <p:nvPr/>
            </p:nvSpPr>
            <p:spPr>
              <a:xfrm>
                <a:off x="6896308" y="2826777"/>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28"/>
              <p:cNvSpPr/>
              <p:nvPr/>
            </p:nvSpPr>
            <p:spPr>
              <a:xfrm>
                <a:off x="6896308" y="2877919"/>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1" name="Google Shape;851;p28"/>
              <p:cNvGrpSpPr/>
              <p:nvPr/>
            </p:nvGrpSpPr>
            <p:grpSpPr>
              <a:xfrm>
                <a:off x="7422424" y="2953744"/>
                <a:ext cx="216586" cy="46337"/>
                <a:chOff x="7007161" y="5033200"/>
                <a:chExt cx="240411" cy="51434"/>
              </a:xfrm>
            </p:grpSpPr>
            <p:sp>
              <p:nvSpPr>
                <p:cNvPr id="852" name="Google Shape;852;p28"/>
                <p:cNvSpPr/>
                <p:nvPr/>
              </p:nvSpPr>
              <p:spPr>
                <a:xfrm>
                  <a:off x="7007161" y="5033200"/>
                  <a:ext cx="240411" cy="51434"/>
                </a:xfrm>
                <a:custGeom>
                  <a:avLst/>
                  <a:gdLst/>
                  <a:ahLst/>
                  <a:cxnLst/>
                  <a:rect l="l" t="t" r="r" b="b"/>
                  <a:pathLst>
                    <a:path w="240411" h="51434" extrusionOk="0">
                      <a:moveTo>
                        <a:pt x="214694" y="51435"/>
                      </a:moveTo>
                      <a:lnTo>
                        <a:pt x="25718" y="51435"/>
                      </a:lnTo>
                      <a:cubicBezTo>
                        <a:pt x="11525" y="51435"/>
                        <a:pt x="0" y="39814"/>
                        <a:pt x="0" y="25717"/>
                      </a:cubicBezTo>
                      <a:lnTo>
                        <a:pt x="0" y="25717"/>
                      </a:lnTo>
                      <a:cubicBezTo>
                        <a:pt x="0" y="11525"/>
                        <a:pt x="11621" y="0"/>
                        <a:pt x="25718" y="0"/>
                      </a:cubicBezTo>
                      <a:lnTo>
                        <a:pt x="214694" y="0"/>
                      </a:lnTo>
                      <a:cubicBezTo>
                        <a:pt x="228886" y="0"/>
                        <a:pt x="240411" y="11621"/>
                        <a:pt x="240411" y="25717"/>
                      </a:cubicBezTo>
                      <a:lnTo>
                        <a:pt x="240411" y="25717"/>
                      </a:lnTo>
                      <a:cubicBezTo>
                        <a:pt x="240411" y="39909"/>
                        <a:pt x="228791" y="51435"/>
                        <a:pt x="214694" y="5143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28"/>
                <p:cNvSpPr/>
                <p:nvPr/>
              </p:nvSpPr>
              <p:spPr>
                <a:xfrm>
                  <a:off x="7073264" y="5047202"/>
                  <a:ext cx="108204" cy="23240"/>
                </a:xfrm>
                <a:custGeom>
                  <a:avLst/>
                  <a:gdLst/>
                  <a:ahLst/>
                  <a:cxnLst/>
                  <a:rect l="l" t="t" r="r" b="b"/>
                  <a:pathLst>
                    <a:path w="108204" h="23240" extrusionOk="0">
                      <a:moveTo>
                        <a:pt x="96584" y="23241"/>
                      </a:moveTo>
                      <a:lnTo>
                        <a:pt x="11621" y="23241"/>
                      </a:lnTo>
                      <a:cubicBezTo>
                        <a:pt x="5239" y="23241"/>
                        <a:pt x="0" y="18002"/>
                        <a:pt x="0" y="11620"/>
                      </a:cubicBezTo>
                      <a:lnTo>
                        <a:pt x="0" y="11620"/>
                      </a:lnTo>
                      <a:cubicBezTo>
                        <a:pt x="0" y="5239"/>
                        <a:pt x="5239" y="0"/>
                        <a:pt x="11621" y="0"/>
                      </a:cubicBezTo>
                      <a:lnTo>
                        <a:pt x="96584" y="0"/>
                      </a:lnTo>
                      <a:cubicBezTo>
                        <a:pt x="102965" y="0"/>
                        <a:pt x="108204" y="5239"/>
                        <a:pt x="108204" y="11620"/>
                      </a:cubicBezTo>
                      <a:lnTo>
                        <a:pt x="108204" y="11620"/>
                      </a:lnTo>
                      <a:cubicBezTo>
                        <a:pt x="108204" y="18002"/>
                        <a:pt x="102965" y="23241"/>
                        <a:pt x="96584" y="232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4" name="Google Shape;854;p28"/>
              <p:cNvGrpSpPr/>
              <p:nvPr/>
            </p:nvGrpSpPr>
            <p:grpSpPr>
              <a:xfrm>
                <a:off x="6548871" y="2408331"/>
                <a:ext cx="1090139" cy="89414"/>
                <a:chOff x="6037516" y="4427791"/>
                <a:chExt cx="1210056" cy="99250"/>
              </a:xfrm>
            </p:grpSpPr>
            <p:sp>
              <p:nvSpPr>
                <p:cNvPr id="855" name="Google Shape;855;p28"/>
                <p:cNvSpPr/>
                <p:nvPr/>
              </p:nvSpPr>
              <p:spPr>
                <a:xfrm>
                  <a:off x="6037516" y="4427791"/>
                  <a:ext cx="49625" cy="99250"/>
                </a:xfrm>
                <a:custGeom>
                  <a:avLst/>
                  <a:gdLst/>
                  <a:ahLst/>
                  <a:cxnLst/>
                  <a:rect l="l" t="t" r="r" b="b"/>
                  <a:pathLst>
                    <a:path w="49625" h="99250" extrusionOk="0">
                      <a:moveTo>
                        <a:pt x="0" y="49625"/>
                      </a:moveTo>
                      <a:lnTo>
                        <a:pt x="49625" y="99251"/>
                      </a:lnTo>
                      <a:lnTo>
                        <a:pt x="49625" y="0"/>
                      </a:lnTo>
                      <a:lnTo>
                        <a:pt x="0" y="496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28"/>
                <p:cNvSpPr/>
                <p:nvPr/>
              </p:nvSpPr>
              <p:spPr>
                <a:xfrm>
                  <a:off x="7197947" y="4427791"/>
                  <a:ext cx="49625" cy="99250"/>
                </a:xfrm>
                <a:custGeom>
                  <a:avLst/>
                  <a:gdLst/>
                  <a:ahLst/>
                  <a:cxnLst/>
                  <a:rect l="l" t="t" r="r" b="b"/>
                  <a:pathLst>
                    <a:path w="49625" h="99250" extrusionOk="0">
                      <a:moveTo>
                        <a:pt x="0" y="0"/>
                      </a:moveTo>
                      <a:lnTo>
                        <a:pt x="0" y="99251"/>
                      </a:lnTo>
                      <a:lnTo>
                        <a:pt x="49625" y="496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7" name="Google Shape;857;p28"/>
              <p:cNvGrpSpPr/>
              <p:nvPr/>
            </p:nvGrpSpPr>
            <p:grpSpPr>
              <a:xfrm>
                <a:off x="7012935" y="2651519"/>
                <a:ext cx="157033" cy="16304"/>
                <a:chOff x="6552628" y="4697730"/>
                <a:chExt cx="174307" cy="18097"/>
              </a:xfrm>
            </p:grpSpPr>
            <p:sp>
              <p:nvSpPr>
                <p:cNvPr id="858" name="Google Shape;858;p28"/>
                <p:cNvSpPr/>
                <p:nvPr/>
              </p:nvSpPr>
              <p:spPr>
                <a:xfrm>
                  <a:off x="6552628" y="4697730"/>
                  <a:ext cx="18097" cy="18097"/>
                </a:xfrm>
                <a:custGeom>
                  <a:avLst/>
                  <a:gdLst/>
                  <a:ahLst/>
                  <a:cxnLst/>
                  <a:rect l="l" t="t" r="r" b="b"/>
                  <a:pathLst>
                    <a:path w="18097" h="18097" extrusionOk="0">
                      <a:moveTo>
                        <a:pt x="18098" y="9049"/>
                      </a:moveTo>
                      <a:cubicBezTo>
                        <a:pt x="18098" y="14002"/>
                        <a:pt x="14097" y="18097"/>
                        <a:pt x="9049" y="18097"/>
                      </a:cubicBezTo>
                      <a:cubicBezTo>
                        <a:pt x="4000" y="18097"/>
                        <a:pt x="0" y="14097"/>
                        <a:pt x="0" y="9049"/>
                      </a:cubicBezTo>
                      <a:cubicBezTo>
                        <a:pt x="0" y="4000"/>
                        <a:pt x="4000" y="0"/>
                        <a:pt x="9049" y="0"/>
                      </a:cubicBezTo>
                      <a:cubicBezTo>
                        <a:pt x="14097" y="0"/>
                        <a:pt x="18098" y="4000"/>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28"/>
                <p:cNvSpPr/>
                <p:nvPr/>
              </p:nvSpPr>
              <p:spPr>
                <a:xfrm>
                  <a:off x="65916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28"/>
                <p:cNvSpPr/>
                <p:nvPr/>
              </p:nvSpPr>
              <p:spPr>
                <a:xfrm>
                  <a:off x="6630733" y="4697730"/>
                  <a:ext cx="18097" cy="18097"/>
                </a:xfrm>
                <a:custGeom>
                  <a:avLst/>
                  <a:gdLst/>
                  <a:ahLst/>
                  <a:cxnLst/>
                  <a:rect l="l" t="t" r="r" b="b"/>
                  <a:pathLst>
                    <a:path w="18097" h="18097" extrusionOk="0">
                      <a:moveTo>
                        <a:pt x="18097" y="9049"/>
                      </a:moveTo>
                      <a:cubicBezTo>
                        <a:pt x="18097" y="14002"/>
                        <a:pt x="14097" y="18097"/>
                        <a:pt x="9049" y="18097"/>
                      </a:cubicBezTo>
                      <a:cubicBezTo>
                        <a:pt x="4000" y="18097"/>
                        <a:pt x="0" y="14097"/>
                        <a:pt x="0" y="9049"/>
                      </a:cubicBezTo>
                      <a:cubicBezTo>
                        <a:pt x="0" y="4000"/>
                        <a:pt x="4000" y="0"/>
                        <a:pt x="9049"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28"/>
                <p:cNvSpPr/>
                <p:nvPr/>
              </p:nvSpPr>
              <p:spPr>
                <a:xfrm>
                  <a:off x="66698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28"/>
                <p:cNvSpPr/>
                <p:nvPr/>
              </p:nvSpPr>
              <p:spPr>
                <a:xfrm>
                  <a:off x="6708838" y="4697730"/>
                  <a:ext cx="18097" cy="18097"/>
                </a:xfrm>
                <a:custGeom>
                  <a:avLst/>
                  <a:gdLst/>
                  <a:ahLst/>
                  <a:cxnLst/>
                  <a:rect l="l" t="t" r="r" b="b"/>
                  <a:pathLst>
                    <a:path w="18097" h="18097" extrusionOk="0">
                      <a:moveTo>
                        <a:pt x="18097" y="9049"/>
                      </a:moveTo>
                      <a:cubicBezTo>
                        <a:pt x="18097" y="14002"/>
                        <a:pt x="14097" y="18097"/>
                        <a:pt x="9048" y="18097"/>
                      </a:cubicBezTo>
                      <a:cubicBezTo>
                        <a:pt x="4000" y="18097"/>
                        <a:pt x="0" y="14097"/>
                        <a:pt x="0" y="9049"/>
                      </a:cubicBezTo>
                      <a:cubicBezTo>
                        <a:pt x="0" y="4000"/>
                        <a:pt x="4000" y="0"/>
                        <a:pt x="9048"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63" name="Google Shape;863;p28"/>
              <p:cNvSpPr/>
              <p:nvPr/>
            </p:nvSpPr>
            <p:spPr>
              <a:xfrm>
                <a:off x="6548699" y="3046960"/>
                <a:ext cx="1089050" cy="8572"/>
              </a:xfrm>
              <a:custGeom>
                <a:avLst/>
                <a:gdLst/>
                <a:ahLst/>
                <a:cxnLst/>
                <a:rect l="l" t="t" r="r" b="b"/>
                <a:pathLst>
                  <a:path w="1210055" h="9525" extrusionOk="0">
                    <a:moveTo>
                      <a:pt x="0" y="0"/>
                    </a:moveTo>
                    <a:lnTo>
                      <a:pt x="1210056" y="0"/>
                    </a:lnTo>
                  </a:path>
                </a:pathLst>
              </a:custGeom>
              <a:noFill/>
              <a:ln w="17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4" name="Google Shape;864;p28"/>
              <p:cNvGrpSpPr/>
              <p:nvPr/>
            </p:nvGrpSpPr>
            <p:grpSpPr>
              <a:xfrm>
                <a:off x="6505708" y="2659414"/>
                <a:ext cx="413779" cy="413778"/>
                <a:chOff x="5989605" y="4706493"/>
                <a:chExt cx="459295" cy="459294"/>
              </a:xfrm>
            </p:grpSpPr>
            <p:grpSp>
              <p:nvGrpSpPr>
                <p:cNvPr id="865" name="Google Shape;865;p28"/>
                <p:cNvGrpSpPr/>
                <p:nvPr/>
              </p:nvGrpSpPr>
              <p:grpSpPr>
                <a:xfrm>
                  <a:off x="6001893" y="4718780"/>
                  <a:ext cx="444150" cy="444151"/>
                  <a:chOff x="6001893" y="4718780"/>
                  <a:chExt cx="444150" cy="444151"/>
                </a:xfrm>
              </p:grpSpPr>
              <p:sp>
                <p:nvSpPr>
                  <p:cNvPr id="866" name="Google Shape;866;p28"/>
                  <p:cNvSpPr/>
                  <p:nvPr/>
                </p:nvSpPr>
                <p:spPr>
                  <a:xfrm>
                    <a:off x="6017418" y="5153406"/>
                    <a:ext cx="388048" cy="9525"/>
                  </a:xfrm>
                  <a:custGeom>
                    <a:avLst/>
                    <a:gdLst/>
                    <a:ahLst/>
                    <a:cxnLst/>
                    <a:rect l="l" t="t" r="r" b="b"/>
                    <a:pathLst>
                      <a:path w="388048" h="9525" extrusionOk="0">
                        <a:moveTo>
                          <a:pt x="388048" y="0"/>
                        </a:moveTo>
                        <a:lnTo>
                          <a:pt x="0"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28"/>
                  <p:cNvSpPr/>
                  <p:nvPr/>
                </p:nvSpPr>
                <p:spPr>
                  <a:xfrm>
                    <a:off x="6001893" y="4734306"/>
                    <a:ext cx="9525" cy="388048"/>
                  </a:xfrm>
                  <a:custGeom>
                    <a:avLst/>
                    <a:gdLst/>
                    <a:ahLst/>
                    <a:cxnLst/>
                    <a:rect l="l" t="t" r="r" b="b"/>
                    <a:pathLst>
                      <a:path w="9525" h="388048" extrusionOk="0">
                        <a:moveTo>
                          <a:pt x="0" y="388049"/>
                        </a:moveTo>
                        <a:lnTo>
                          <a:pt x="0"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28"/>
                  <p:cNvSpPr/>
                  <p:nvPr/>
                </p:nvSpPr>
                <p:spPr>
                  <a:xfrm>
                    <a:off x="6032944" y="4718780"/>
                    <a:ext cx="388048" cy="9525"/>
                  </a:xfrm>
                  <a:custGeom>
                    <a:avLst/>
                    <a:gdLst/>
                    <a:ahLst/>
                    <a:cxnLst/>
                    <a:rect l="l" t="t" r="r" b="b"/>
                    <a:pathLst>
                      <a:path w="388048" h="9525" extrusionOk="0">
                        <a:moveTo>
                          <a:pt x="0" y="0"/>
                        </a:moveTo>
                        <a:lnTo>
                          <a:pt x="388048"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8"/>
                  <p:cNvSpPr/>
                  <p:nvPr/>
                </p:nvSpPr>
                <p:spPr>
                  <a:xfrm>
                    <a:off x="6436518" y="4749831"/>
                    <a:ext cx="9525" cy="388048"/>
                  </a:xfrm>
                  <a:custGeom>
                    <a:avLst/>
                    <a:gdLst/>
                    <a:ahLst/>
                    <a:cxnLst/>
                    <a:rect l="l" t="t" r="r" b="b"/>
                    <a:pathLst>
                      <a:path w="9525" h="388048" extrusionOk="0">
                        <a:moveTo>
                          <a:pt x="0" y="0"/>
                        </a:moveTo>
                        <a:lnTo>
                          <a:pt x="0" y="388049"/>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0" name="Google Shape;870;p28"/>
                <p:cNvGrpSpPr/>
                <p:nvPr/>
              </p:nvGrpSpPr>
              <p:grpSpPr>
                <a:xfrm>
                  <a:off x="5989605" y="4706493"/>
                  <a:ext cx="459295" cy="459294"/>
                  <a:chOff x="5989605" y="4706493"/>
                  <a:chExt cx="459295" cy="459294"/>
                </a:xfrm>
              </p:grpSpPr>
              <p:grpSp>
                <p:nvGrpSpPr>
                  <p:cNvPr id="871" name="Google Shape;871;p28"/>
                  <p:cNvGrpSpPr/>
                  <p:nvPr/>
                </p:nvGrpSpPr>
                <p:grpSpPr>
                  <a:xfrm>
                    <a:off x="5989605" y="4706493"/>
                    <a:ext cx="459295" cy="24669"/>
                    <a:chOff x="5989605" y="4706493"/>
                    <a:chExt cx="459295" cy="24669"/>
                  </a:xfrm>
                </p:grpSpPr>
                <p:sp>
                  <p:nvSpPr>
                    <p:cNvPr id="872" name="Google Shape;872;p28"/>
                    <p:cNvSpPr/>
                    <p:nvPr/>
                  </p:nvSpPr>
                  <p:spPr>
                    <a:xfrm>
                      <a:off x="5989605"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28"/>
                    <p:cNvSpPr/>
                    <p:nvPr/>
                  </p:nvSpPr>
                  <p:spPr>
                    <a:xfrm>
                      <a:off x="6206871"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28"/>
                    <p:cNvSpPr/>
                    <p:nvPr/>
                  </p:nvSpPr>
                  <p:spPr>
                    <a:xfrm>
                      <a:off x="6424231"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5" name="Google Shape;875;p28"/>
                  <p:cNvGrpSpPr/>
                  <p:nvPr/>
                </p:nvGrpSpPr>
                <p:grpSpPr>
                  <a:xfrm>
                    <a:off x="5989605" y="4923758"/>
                    <a:ext cx="459295" cy="24669"/>
                    <a:chOff x="5989605" y="4923758"/>
                    <a:chExt cx="459295" cy="24669"/>
                  </a:xfrm>
                </p:grpSpPr>
                <p:sp>
                  <p:nvSpPr>
                    <p:cNvPr id="876" name="Google Shape;876;p28"/>
                    <p:cNvSpPr/>
                    <p:nvPr/>
                  </p:nvSpPr>
                  <p:spPr>
                    <a:xfrm>
                      <a:off x="5989605" y="492375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8"/>
                    <p:cNvSpPr/>
                    <p:nvPr/>
                  </p:nvSpPr>
                  <p:spPr>
                    <a:xfrm>
                      <a:off x="6424231" y="492375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8" name="Google Shape;878;p28"/>
                  <p:cNvGrpSpPr/>
                  <p:nvPr/>
                </p:nvGrpSpPr>
                <p:grpSpPr>
                  <a:xfrm>
                    <a:off x="5989605" y="5141118"/>
                    <a:ext cx="459295" cy="24669"/>
                    <a:chOff x="5989605" y="5141118"/>
                    <a:chExt cx="459295" cy="24669"/>
                  </a:xfrm>
                </p:grpSpPr>
                <p:sp>
                  <p:nvSpPr>
                    <p:cNvPr id="879" name="Google Shape;879;p28"/>
                    <p:cNvSpPr/>
                    <p:nvPr/>
                  </p:nvSpPr>
                  <p:spPr>
                    <a:xfrm>
                      <a:off x="5989605"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28"/>
                    <p:cNvSpPr/>
                    <p:nvPr/>
                  </p:nvSpPr>
                  <p:spPr>
                    <a:xfrm>
                      <a:off x="6206871"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28"/>
                    <p:cNvSpPr/>
                    <p:nvPr/>
                  </p:nvSpPr>
                  <p:spPr>
                    <a:xfrm>
                      <a:off x="6424231"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882" name="Google Shape;882;p28"/>
            <p:cNvGrpSpPr/>
            <p:nvPr/>
          </p:nvGrpSpPr>
          <p:grpSpPr>
            <a:xfrm>
              <a:off x="5248799" y="1817418"/>
              <a:ext cx="479083" cy="595031"/>
              <a:chOff x="5580610" y="1953710"/>
              <a:chExt cx="392498" cy="487491"/>
            </a:xfrm>
          </p:grpSpPr>
          <p:grpSp>
            <p:nvGrpSpPr>
              <p:cNvPr id="883" name="Google Shape;883;p28"/>
              <p:cNvGrpSpPr/>
              <p:nvPr/>
            </p:nvGrpSpPr>
            <p:grpSpPr>
              <a:xfrm>
                <a:off x="5580610" y="1953710"/>
                <a:ext cx="392498" cy="487491"/>
                <a:chOff x="7385113" y="1535430"/>
                <a:chExt cx="435673" cy="541115"/>
              </a:xfrm>
            </p:grpSpPr>
            <p:sp>
              <p:nvSpPr>
                <p:cNvPr id="884" name="Google Shape;884;p28"/>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85" name="Google Shape;885;p28"/>
                <p:cNvGrpSpPr/>
                <p:nvPr/>
              </p:nvGrpSpPr>
              <p:grpSpPr>
                <a:xfrm>
                  <a:off x="7612094" y="1566576"/>
                  <a:ext cx="164781" cy="41529"/>
                  <a:chOff x="7612094" y="1566576"/>
                  <a:chExt cx="164781" cy="41529"/>
                </a:xfrm>
              </p:grpSpPr>
              <p:sp>
                <p:nvSpPr>
                  <p:cNvPr id="886" name="Google Shape;886;p28"/>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28"/>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28"/>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89" name="Google Shape;889;p28"/>
              <p:cNvGrpSpPr/>
              <p:nvPr/>
            </p:nvGrpSpPr>
            <p:grpSpPr>
              <a:xfrm>
                <a:off x="5612446" y="2047672"/>
                <a:ext cx="323505" cy="338352"/>
                <a:chOff x="7420451" y="1639728"/>
                <a:chExt cx="359091" cy="375571"/>
              </a:xfrm>
            </p:grpSpPr>
            <p:sp>
              <p:nvSpPr>
                <p:cNvPr id="890" name="Google Shape;890;p28"/>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28"/>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92" name="Google Shape;892;p28"/>
            <p:cNvGrpSpPr/>
            <p:nvPr/>
          </p:nvGrpSpPr>
          <p:grpSpPr>
            <a:xfrm>
              <a:off x="7810967" y="2543174"/>
              <a:ext cx="1047787" cy="27232"/>
              <a:chOff x="7384446" y="3573113"/>
              <a:chExt cx="952880" cy="24765"/>
            </a:xfrm>
          </p:grpSpPr>
          <p:sp>
            <p:nvSpPr>
              <p:cNvPr id="893" name="Google Shape;893;p28"/>
              <p:cNvSpPr/>
              <p:nvPr/>
            </p:nvSpPr>
            <p:spPr>
              <a:xfrm>
                <a:off x="7396162" y="3585495"/>
                <a:ext cx="929354" cy="9525"/>
              </a:xfrm>
              <a:custGeom>
                <a:avLst/>
                <a:gdLst/>
                <a:ahLst/>
                <a:cxnLst/>
                <a:rect l="l" t="t" r="r" b="b"/>
                <a:pathLst>
                  <a:path w="929354" h="9525" extrusionOk="0">
                    <a:moveTo>
                      <a:pt x="929354" y="0"/>
                    </a:moveTo>
                    <a:lnTo>
                      <a:pt x="0"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28"/>
              <p:cNvSpPr/>
              <p:nvPr/>
            </p:nvSpPr>
            <p:spPr>
              <a:xfrm>
                <a:off x="8312562" y="3573113"/>
                <a:ext cx="24764" cy="24765"/>
              </a:xfrm>
              <a:custGeom>
                <a:avLst/>
                <a:gdLst/>
                <a:ahLst/>
                <a:cxnLst/>
                <a:rect l="l" t="t" r="r" b="b"/>
                <a:pathLst>
                  <a:path w="24764" h="24765" extrusionOk="0">
                    <a:moveTo>
                      <a:pt x="12382" y="0"/>
                    </a:moveTo>
                    <a:cubicBezTo>
                      <a:pt x="19240" y="0"/>
                      <a:pt x="24765" y="5524"/>
                      <a:pt x="24765" y="12382"/>
                    </a:cubicBezTo>
                    <a:cubicBezTo>
                      <a:pt x="24765" y="19240"/>
                      <a:pt x="19240" y="24765"/>
                      <a:pt x="12382" y="24765"/>
                    </a:cubicBezTo>
                    <a:cubicBezTo>
                      <a:pt x="5524" y="24765"/>
                      <a:pt x="0" y="19240"/>
                      <a:pt x="0" y="12382"/>
                    </a:cubicBezTo>
                    <a:cubicBezTo>
                      <a:pt x="0" y="5524"/>
                      <a:pt x="5524" y="0"/>
                      <a:pt x="1238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28"/>
              <p:cNvSpPr/>
              <p:nvPr/>
            </p:nvSpPr>
            <p:spPr>
              <a:xfrm>
                <a:off x="7384446" y="3573113"/>
                <a:ext cx="24764" cy="24765"/>
              </a:xfrm>
              <a:custGeom>
                <a:avLst/>
                <a:gdLst/>
                <a:ahLst/>
                <a:cxnLst/>
                <a:rect l="l" t="t" r="r" b="b"/>
                <a:pathLst>
                  <a:path w="24764" h="24765" extrusionOk="0">
                    <a:moveTo>
                      <a:pt x="12382" y="0"/>
                    </a:moveTo>
                    <a:cubicBezTo>
                      <a:pt x="5524" y="0"/>
                      <a:pt x="0" y="5524"/>
                      <a:pt x="0" y="12382"/>
                    </a:cubicBezTo>
                    <a:cubicBezTo>
                      <a:pt x="0" y="19240"/>
                      <a:pt x="5524" y="24765"/>
                      <a:pt x="12382" y="24765"/>
                    </a:cubicBezTo>
                    <a:cubicBezTo>
                      <a:pt x="19240" y="24765"/>
                      <a:pt x="24765" y="19240"/>
                      <a:pt x="24765" y="12382"/>
                    </a:cubicBezTo>
                    <a:cubicBezTo>
                      <a:pt x="24765" y="5524"/>
                      <a:pt x="19240" y="0"/>
                      <a:pt x="1238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6" name="Google Shape;896;p28"/>
            <p:cNvGrpSpPr/>
            <p:nvPr/>
          </p:nvGrpSpPr>
          <p:grpSpPr>
            <a:xfrm>
              <a:off x="8348540" y="2013384"/>
              <a:ext cx="657643" cy="856749"/>
              <a:chOff x="-2" y="3134666"/>
              <a:chExt cx="498554" cy="649495"/>
            </a:xfrm>
          </p:grpSpPr>
          <p:grpSp>
            <p:nvGrpSpPr>
              <p:cNvPr id="897" name="Google Shape;897;p28"/>
              <p:cNvGrpSpPr/>
              <p:nvPr/>
            </p:nvGrpSpPr>
            <p:grpSpPr>
              <a:xfrm>
                <a:off x="-2" y="3134666"/>
                <a:ext cx="498554" cy="649495"/>
                <a:chOff x="895350" y="4265199"/>
                <a:chExt cx="598074" cy="779145"/>
              </a:xfrm>
            </p:grpSpPr>
            <p:sp>
              <p:nvSpPr>
                <p:cNvPr id="898" name="Google Shape;898;p28"/>
                <p:cNvSpPr/>
                <p:nvPr/>
              </p:nvSpPr>
              <p:spPr>
                <a:xfrm>
                  <a:off x="895350" y="4265199"/>
                  <a:ext cx="598074" cy="779145"/>
                </a:xfrm>
                <a:custGeom>
                  <a:avLst/>
                  <a:gdLst/>
                  <a:ahLst/>
                  <a:cxnLst/>
                  <a:rect l="l" t="t" r="r" b="b"/>
                  <a:pathLst>
                    <a:path w="598074" h="779145" extrusionOk="0">
                      <a:moveTo>
                        <a:pt x="557022" y="0"/>
                      </a:moveTo>
                      <a:cubicBezTo>
                        <a:pt x="579695" y="0"/>
                        <a:pt x="598075" y="18380"/>
                        <a:pt x="598075" y="41053"/>
                      </a:cubicBezTo>
                      <a:lnTo>
                        <a:pt x="598075" y="738092"/>
                      </a:lnTo>
                      <a:cubicBezTo>
                        <a:pt x="598075" y="760765"/>
                        <a:pt x="579695" y="779145"/>
                        <a:pt x="557022" y="779145"/>
                      </a:cubicBezTo>
                      <a:lnTo>
                        <a:pt x="41053" y="779145"/>
                      </a:lnTo>
                      <a:cubicBezTo>
                        <a:pt x="18380" y="779145"/>
                        <a:pt x="0" y="760765"/>
                        <a:pt x="0" y="738092"/>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99" name="Google Shape;899;p28"/>
                <p:cNvGrpSpPr/>
                <p:nvPr/>
              </p:nvGrpSpPr>
              <p:grpSpPr>
                <a:xfrm>
                  <a:off x="1284732" y="4296441"/>
                  <a:ext cx="164876" cy="41528"/>
                  <a:chOff x="1284732" y="4296441"/>
                  <a:chExt cx="164876" cy="41528"/>
                </a:xfrm>
              </p:grpSpPr>
              <p:sp>
                <p:nvSpPr>
                  <p:cNvPr id="900" name="Google Shape;900;p28"/>
                  <p:cNvSpPr/>
                  <p:nvPr/>
                </p:nvSpPr>
                <p:spPr>
                  <a:xfrm>
                    <a:off x="1408080" y="4296441"/>
                    <a:ext cx="41528" cy="41528"/>
                  </a:xfrm>
                  <a:custGeom>
                    <a:avLst/>
                    <a:gdLst/>
                    <a:ahLst/>
                    <a:cxnLst/>
                    <a:rect l="l" t="t" r="r" b="b"/>
                    <a:pathLst>
                      <a:path w="41528" h="41528" extrusionOk="0">
                        <a:moveTo>
                          <a:pt x="41529" y="20764"/>
                        </a:moveTo>
                        <a:cubicBezTo>
                          <a:pt x="41529" y="32290"/>
                          <a:pt x="32194" y="41529"/>
                          <a:pt x="20764" y="41529"/>
                        </a:cubicBezTo>
                        <a:cubicBezTo>
                          <a:pt x="9334" y="41529"/>
                          <a:pt x="0" y="32195"/>
                          <a:pt x="0" y="20764"/>
                        </a:cubicBezTo>
                        <a:cubicBezTo>
                          <a:pt x="0" y="9334"/>
                          <a:pt x="9334" y="0"/>
                          <a:pt x="20764" y="0"/>
                        </a:cubicBezTo>
                        <a:cubicBezTo>
                          <a:pt x="32194" y="0"/>
                          <a:pt x="41529" y="9334"/>
                          <a:pt x="41529" y="207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28"/>
                  <p:cNvSpPr/>
                  <p:nvPr/>
                </p:nvSpPr>
                <p:spPr>
                  <a:xfrm>
                    <a:off x="1346358" y="4296441"/>
                    <a:ext cx="41529" cy="41528"/>
                  </a:xfrm>
                  <a:custGeom>
                    <a:avLst/>
                    <a:gdLst/>
                    <a:ahLst/>
                    <a:cxnLst/>
                    <a:rect l="l" t="t" r="r" b="b"/>
                    <a:pathLst>
                      <a:path w="41529" h="41528" extrusionOk="0">
                        <a:moveTo>
                          <a:pt x="41529" y="20764"/>
                        </a:moveTo>
                        <a:cubicBezTo>
                          <a:pt x="41529" y="32290"/>
                          <a:pt x="32195" y="41529"/>
                          <a:pt x="20765" y="41529"/>
                        </a:cubicBezTo>
                        <a:cubicBezTo>
                          <a:pt x="9335" y="41529"/>
                          <a:pt x="0" y="32195"/>
                          <a:pt x="0" y="20764"/>
                        </a:cubicBezTo>
                        <a:cubicBezTo>
                          <a:pt x="0" y="9334"/>
                          <a:pt x="9335" y="0"/>
                          <a:pt x="20765" y="0"/>
                        </a:cubicBezTo>
                        <a:cubicBezTo>
                          <a:pt x="32195" y="0"/>
                          <a:pt x="41529" y="9334"/>
                          <a:pt x="41529" y="207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28"/>
                  <p:cNvSpPr/>
                  <p:nvPr/>
                </p:nvSpPr>
                <p:spPr>
                  <a:xfrm>
                    <a:off x="1284732" y="4296441"/>
                    <a:ext cx="41529" cy="41528"/>
                  </a:xfrm>
                  <a:custGeom>
                    <a:avLst/>
                    <a:gdLst/>
                    <a:ahLst/>
                    <a:cxnLst/>
                    <a:rect l="l" t="t" r="r" b="b"/>
                    <a:pathLst>
                      <a:path w="41529" h="41528" extrusionOk="0">
                        <a:moveTo>
                          <a:pt x="41529" y="20764"/>
                        </a:moveTo>
                        <a:cubicBezTo>
                          <a:pt x="41529" y="32290"/>
                          <a:pt x="32194" y="41529"/>
                          <a:pt x="20765" y="41529"/>
                        </a:cubicBezTo>
                        <a:cubicBezTo>
                          <a:pt x="9334" y="41529"/>
                          <a:pt x="0" y="32195"/>
                          <a:pt x="0" y="20764"/>
                        </a:cubicBezTo>
                        <a:cubicBezTo>
                          <a:pt x="0" y="9334"/>
                          <a:pt x="9334" y="0"/>
                          <a:pt x="20765" y="0"/>
                        </a:cubicBezTo>
                        <a:cubicBezTo>
                          <a:pt x="32194" y="0"/>
                          <a:pt x="41529" y="9334"/>
                          <a:pt x="41529" y="207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03" name="Google Shape;903;p28"/>
              <p:cNvGrpSpPr/>
              <p:nvPr/>
            </p:nvGrpSpPr>
            <p:grpSpPr>
              <a:xfrm>
                <a:off x="59230" y="3269171"/>
                <a:ext cx="382391" cy="400019"/>
                <a:chOff x="966406" y="4426553"/>
                <a:chExt cx="458723" cy="479869"/>
              </a:xfrm>
            </p:grpSpPr>
            <p:sp>
              <p:nvSpPr>
                <p:cNvPr id="904" name="Google Shape;904;p28"/>
                <p:cNvSpPr/>
                <p:nvPr/>
              </p:nvSpPr>
              <p:spPr>
                <a:xfrm>
                  <a:off x="966406" y="4697825"/>
                  <a:ext cx="456723" cy="208597"/>
                </a:xfrm>
                <a:custGeom>
                  <a:avLst/>
                  <a:gdLst/>
                  <a:ahLst/>
                  <a:cxnLst/>
                  <a:rect l="l" t="t" r="r" b="b"/>
                  <a:pathLst>
                    <a:path w="456723" h="208597" extrusionOk="0">
                      <a:moveTo>
                        <a:pt x="51340" y="93250"/>
                      </a:moveTo>
                      <a:lnTo>
                        <a:pt x="0" y="93250"/>
                      </a:lnTo>
                      <a:lnTo>
                        <a:pt x="0" y="115443"/>
                      </a:lnTo>
                      <a:lnTo>
                        <a:pt x="51340" y="115443"/>
                      </a:lnTo>
                      <a:lnTo>
                        <a:pt x="51340" y="93250"/>
                      </a:lnTo>
                      <a:close/>
                      <a:moveTo>
                        <a:pt x="236601" y="162020"/>
                      </a:moveTo>
                      <a:lnTo>
                        <a:pt x="376904" y="162020"/>
                      </a:lnTo>
                      <a:lnTo>
                        <a:pt x="376904" y="139827"/>
                      </a:lnTo>
                      <a:lnTo>
                        <a:pt x="236601" y="139827"/>
                      </a:lnTo>
                      <a:lnTo>
                        <a:pt x="236601" y="162020"/>
                      </a:lnTo>
                      <a:close/>
                      <a:moveTo>
                        <a:pt x="376809" y="0"/>
                      </a:moveTo>
                      <a:lnTo>
                        <a:pt x="48863" y="0"/>
                      </a:lnTo>
                      <a:lnTo>
                        <a:pt x="48863" y="22193"/>
                      </a:lnTo>
                      <a:lnTo>
                        <a:pt x="376809" y="22193"/>
                      </a:lnTo>
                      <a:lnTo>
                        <a:pt x="376809" y="0"/>
                      </a:lnTo>
                      <a:close/>
                      <a:moveTo>
                        <a:pt x="0" y="208597"/>
                      </a:moveTo>
                      <a:lnTo>
                        <a:pt x="127349" y="208597"/>
                      </a:lnTo>
                      <a:lnTo>
                        <a:pt x="127349" y="186404"/>
                      </a:lnTo>
                      <a:lnTo>
                        <a:pt x="0" y="186404"/>
                      </a:lnTo>
                      <a:lnTo>
                        <a:pt x="0" y="208597"/>
                      </a:lnTo>
                      <a:close/>
                      <a:moveTo>
                        <a:pt x="97917" y="46577"/>
                      </a:moveTo>
                      <a:lnTo>
                        <a:pt x="0" y="46577"/>
                      </a:lnTo>
                      <a:lnTo>
                        <a:pt x="0" y="68771"/>
                      </a:lnTo>
                      <a:lnTo>
                        <a:pt x="97917" y="68771"/>
                      </a:lnTo>
                      <a:lnTo>
                        <a:pt x="97917" y="46577"/>
                      </a:lnTo>
                      <a:close/>
                      <a:moveTo>
                        <a:pt x="67056" y="115348"/>
                      </a:moveTo>
                      <a:lnTo>
                        <a:pt x="265557" y="115348"/>
                      </a:lnTo>
                      <a:lnTo>
                        <a:pt x="265557" y="93154"/>
                      </a:lnTo>
                      <a:lnTo>
                        <a:pt x="67056" y="93154"/>
                      </a:lnTo>
                      <a:lnTo>
                        <a:pt x="67056" y="115348"/>
                      </a:lnTo>
                      <a:close/>
                      <a:moveTo>
                        <a:pt x="210026" y="139732"/>
                      </a:moveTo>
                      <a:lnTo>
                        <a:pt x="0" y="139732"/>
                      </a:lnTo>
                      <a:lnTo>
                        <a:pt x="0" y="161925"/>
                      </a:lnTo>
                      <a:lnTo>
                        <a:pt x="210122" y="161925"/>
                      </a:lnTo>
                      <a:lnTo>
                        <a:pt x="210122" y="139732"/>
                      </a:lnTo>
                      <a:close/>
                      <a:moveTo>
                        <a:pt x="281369" y="115348"/>
                      </a:moveTo>
                      <a:lnTo>
                        <a:pt x="456724" y="115348"/>
                      </a:lnTo>
                      <a:lnTo>
                        <a:pt x="456724" y="93154"/>
                      </a:lnTo>
                      <a:lnTo>
                        <a:pt x="281369" y="93154"/>
                      </a:lnTo>
                      <a:lnTo>
                        <a:pt x="281369" y="115348"/>
                      </a:lnTo>
                      <a:close/>
                      <a:moveTo>
                        <a:pt x="124397" y="68771"/>
                      </a:moveTo>
                      <a:lnTo>
                        <a:pt x="456629" y="68771"/>
                      </a:lnTo>
                      <a:lnTo>
                        <a:pt x="456629" y="46577"/>
                      </a:lnTo>
                      <a:lnTo>
                        <a:pt x="124397" y="46577"/>
                      </a:lnTo>
                      <a:lnTo>
                        <a:pt x="124397" y="68771"/>
                      </a:lnTo>
                      <a:close/>
                      <a:moveTo>
                        <a:pt x="390144" y="0"/>
                      </a:moveTo>
                      <a:lnTo>
                        <a:pt x="390144" y="22193"/>
                      </a:lnTo>
                      <a:lnTo>
                        <a:pt x="456629" y="22193"/>
                      </a:lnTo>
                      <a:lnTo>
                        <a:pt x="456629" y="0"/>
                      </a:lnTo>
                      <a:lnTo>
                        <a:pt x="390144" y="0"/>
                      </a:lnTo>
                      <a:close/>
                      <a:moveTo>
                        <a:pt x="403289" y="162020"/>
                      </a:moveTo>
                      <a:lnTo>
                        <a:pt x="456629" y="162020"/>
                      </a:lnTo>
                      <a:lnTo>
                        <a:pt x="456629" y="139827"/>
                      </a:lnTo>
                      <a:lnTo>
                        <a:pt x="403289" y="139827"/>
                      </a:lnTo>
                      <a:lnTo>
                        <a:pt x="403289" y="162020"/>
                      </a:lnTo>
                      <a:close/>
                      <a:moveTo>
                        <a:pt x="153734" y="208597"/>
                      </a:moveTo>
                      <a:lnTo>
                        <a:pt x="284893" y="208597"/>
                      </a:lnTo>
                      <a:lnTo>
                        <a:pt x="284893" y="186404"/>
                      </a:lnTo>
                      <a:lnTo>
                        <a:pt x="153734" y="186404"/>
                      </a:lnTo>
                      <a:lnTo>
                        <a:pt x="153734" y="208597"/>
                      </a:lnTo>
                      <a:close/>
                      <a:moveTo>
                        <a:pt x="300704" y="208597"/>
                      </a:moveTo>
                      <a:lnTo>
                        <a:pt x="400622" y="208597"/>
                      </a:lnTo>
                      <a:lnTo>
                        <a:pt x="400622" y="186404"/>
                      </a:lnTo>
                      <a:lnTo>
                        <a:pt x="300704" y="186404"/>
                      </a:lnTo>
                      <a:lnTo>
                        <a:pt x="300704" y="2085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28"/>
                <p:cNvSpPr/>
                <p:nvPr/>
              </p:nvSpPr>
              <p:spPr>
                <a:xfrm>
                  <a:off x="972883" y="4426553"/>
                  <a:ext cx="452246" cy="230219"/>
                </a:xfrm>
                <a:custGeom>
                  <a:avLst/>
                  <a:gdLst/>
                  <a:ahLst/>
                  <a:cxnLst/>
                  <a:rect l="l" t="t" r="r" b="b"/>
                  <a:pathLst>
                    <a:path w="452246" h="230219" extrusionOk="0">
                      <a:moveTo>
                        <a:pt x="0" y="0"/>
                      </a:moveTo>
                      <a:lnTo>
                        <a:pt x="452247" y="0"/>
                      </a:lnTo>
                      <a:lnTo>
                        <a:pt x="452247" y="230219"/>
                      </a:lnTo>
                      <a:lnTo>
                        <a:pt x="0" y="23021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06" name="Google Shape;906;p28"/>
            <p:cNvGrpSpPr/>
            <p:nvPr/>
          </p:nvGrpSpPr>
          <p:grpSpPr>
            <a:xfrm>
              <a:off x="5165167" y="2950875"/>
              <a:ext cx="645598" cy="1166771"/>
              <a:chOff x="5165167" y="2950875"/>
              <a:chExt cx="645598" cy="1166771"/>
            </a:xfrm>
          </p:grpSpPr>
          <p:grpSp>
            <p:nvGrpSpPr>
              <p:cNvPr id="907" name="Google Shape;907;p28"/>
              <p:cNvGrpSpPr/>
              <p:nvPr/>
            </p:nvGrpSpPr>
            <p:grpSpPr>
              <a:xfrm>
                <a:off x="5165167" y="2950875"/>
                <a:ext cx="645598" cy="1166771"/>
                <a:chOff x="1024660" y="3708890"/>
                <a:chExt cx="489423" cy="884520"/>
              </a:xfrm>
            </p:grpSpPr>
            <p:grpSp>
              <p:nvGrpSpPr>
                <p:cNvPr id="908" name="Google Shape;908;p28"/>
                <p:cNvGrpSpPr/>
                <p:nvPr/>
              </p:nvGrpSpPr>
              <p:grpSpPr>
                <a:xfrm>
                  <a:off x="1024660" y="3708890"/>
                  <a:ext cx="489423" cy="884520"/>
                  <a:chOff x="2124551" y="4954047"/>
                  <a:chExt cx="587120" cy="1061085"/>
                </a:xfrm>
              </p:grpSpPr>
              <p:sp>
                <p:nvSpPr>
                  <p:cNvPr id="909" name="Google Shape;909;p28"/>
                  <p:cNvSpPr/>
                  <p:nvPr/>
                </p:nvSpPr>
                <p:spPr>
                  <a:xfrm>
                    <a:off x="2124551" y="4954047"/>
                    <a:ext cx="587120" cy="1061085"/>
                  </a:xfrm>
                  <a:custGeom>
                    <a:avLst/>
                    <a:gdLst/>
                    <a:ahLst/>
                    <a:cxnLst/>
                    <a:rect l="l" t="t" r="r" b="b"/>
                    <a:pathLst>
                      <a:path w="587120" h="1061085" extrusionOk="0">
                        <a:moveTo>
                          <a:pt x="91440" y="0"/>
                        </a:moveTo>
                        <a:lnTo>
                          <a:pt x="495681" y="0"/>
                        </a:lnTo>
                        <a:cubicBezTo>
                          <a:pt x="546163" y="0"/>
                          <a:pt x="587121" y="40958"/>
                          <a:pt x="587121" y="91440"/>
                        </a:cubicBezTo>
                        <a:lnTo>
                          <a:pt x="587121" y="969645"/>
                        </a:lnTo>
                        <a:cubicBezTo>
                          <a:pt x="587121" y="1020128"/>
                          <a:pt x="546163" y="1061085"/>
                          <a:pt x="495681" y="1061085"/>
                        </a:cubicBezTo>
                        <a:lnTo>
                          <a:pt x="91440" y="1061085"/>
                        </a:lnTo>
                        <a:cubicBezTo>
                          <a:pt x="40958" y="1061085"/>
                          <a:pt x="0" y="1020128"/>
                          <a:pt x="0" y="969645"/>
                        </a:cubicBezTo>
                        <a:lnTo>
                          <a:pt x="0" y="91440"/>
                        </a:lnTo>
                        <a:cubicBezTo>
                          <a:pt x="0" y="40958"/>
                          <a:pt x="40958" y="0"/>
                          <a:pt x="9144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28"/>
                  <p:cNvSpPr/>
                  <p:nvPr/>
                </p:nvSpPr>
                <p:spPr>
                  <a:xfrm>
                    <a:off x="2339530" y="4987099"/>
                    <a:ext cx="157162" cy="25527"/>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1" name="Google Shape;911;p28"/>
                <p:cNvSpPr/>
                <p:nvPr/>
              </p:nvSpPr>
              <p:spPr>
                <a:xfrm>
                  <a:off x="1059199" y="3818860"/>
                  <a:ext cx="419712" cy="647607"/>
                </a:xfrm>
                <a:custGeom>
                  <a:avLst/>
                  <a:gdLst/>
                  <a:ahLst/>
                  <a:cxnLst/>
                  <a:rect l="l" t="t" r="r" b="b"/>
                  <a:pathLst>
                    <a:path w="504158" h="777906" extrusionOk="0">
                      <a:moveTo>
                        <a:pt x="0" y="0"/>
                      </a:moveTo>
                      <a:lnTo>
                        <a:pt x="504158" y="0"/>
                      </a:lnTo>
                      <a:lnTo>
                        <a:pt x="504158" y="777907"/>
                      </a:lnTo>
                      <a:lnTo>
                        <a:pt x="0" y="77790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12" name="Google Shape;912;p28"/>
                <p:cNvGrpSpPr/>
                <p:nvPr/>
              </p:nvGrpSpPr>
              <p:grpSpPr>
                <a:xfrm>
                  <a:off x="1108189" y="4182116"/>
                  <a:ext cx="322524" cy="131011"/>
                  <a:chOff x="2224754" y="5521737"/>
                  <a:chExt cx="386905" cy="157163"/>
                </a:xfrm>
              </p:grpSpPr>
              <p:grpSp>
                <p:nvGrpSpPr>
                  <p:cNvPr id="913" name="Google Shape;913;p28"/>
                  <p:cNvGrpSpPr/>
                  <p:nvPr/>
                </p:nvGrpSpPr>
                <p:grpSpPr>
                  <a:xfrm>
                    <a:off x="2224754" y="5521737"/>
                    <a:ext cx="386905" cy="157163"/>
                    <a:chOff x="2224754" y="5521737"/>
                    <a:chExt cx="386905" cy="157163"/>
                  </a:xfrm>
                </p:grpSpPr>
                <p:grpSp>
                  <p:nvGrpSpPr>
                    <p:cNvPr id="914" name="Google Shape;914;p28"/>
                    <p:cNvGrpSpPr/>
                    <p:nvPr/>
                  </p:nvGrpSpPr>
                  <p:grpSpPr>
                    <a:xfrm>
                      <a:off x="2224754" y="5521737"/>
                      <a:ext cx="386905" cy="65532"/>
                      <a:chOff x="2224754" y="5521737"/>
                      <a:chExt cx="386905" cy="65532"/>
                    </a:xfrm>
                  </p:grpSpPr>
                  <p:sp>
                    <p:nvSpPr>
                      <p:cNvPr id="915" name="Google Shape;915;p28"/>
                      <p:cNvSpPr/>
                      <p:nvPr/>
                    </p:nvSpPr>
                    <p:spPr>
                      <a:xfrm>
                        <a:off x="2224754" y="5521737"/>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28"/>
                      <p:cNvSpPr/>
                      <p:nvPr/>
                    </p:nvSpPr>
                    <p:spPr>
                      <a:xfrm>
                        <a:off x="2237422" y="5534405"/>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17" name="Google Shape;917;p28"/>
                    <p:cNvGrpSpPr/>
                    <p:nvPr/>
                  </p:nvGrpSpPr>
                  <p:grpSpPr>
                    <a:xfrm>
                      <a:off x="2224754" y="5613368"/>
                      <a:ext cx="386905" cy="65532"/>
                      <a:chOff x="2224754" y="5613368"/>
                      <a:chExt cx="386905" cy="65532"/>
                    </a:xfrm>
                  </p:grpSpPr>
                  <p:sp>
                    <p:nvSpPr>
                      <p:cNvPr id="918" name="Google Shape;918;p28"/>
                      <p:cNvSpPr/>
                      <p:nvPr/>
                    </p:nvSpPr>
                    <p:spPr>
                      <a:xfrm>
                        <a:off x="2224754" y="5613368"/>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28"/>
                      <p:cNvSpPr/>
                      <p:nvPr/>
                    </p:nvSpPr>
                    <p:spPr>
                      <a:xfrm>
                        <a:off x="2237422" y="5626036"/>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0" name="Google Shape;920;p28"/>
                  <p:cNvGrpSpPr/>
                  <p:nvPr/>
                </p:nvGrpSpPr>
                <p:grpSpPr>
                  <a:xfrm>
                    <a:off x="2336863" y="5554217"/>
                    <a:ext cx="177355" cy="15050"/>
                    <a:chOff x="2336863" y="5554217"/>
                    <a:chExt cx="177355" cy="15050"/>
                  </a:xfrm>
                </p:grpSpPr>
                <p:sp>
                  <p:nvSpPr>
                    <p:cNvPr id="921" name="Google Shape;921;p28"/>
                    <p:cNvSpPr/>
                    <p:nvPr/>
                  </p:nvSpPr>
                  <p:spPr>
                    <a:xfrm>
                      <a:off x="2336863" y="5554218"/>
                      <a:ext cx="15049" cy="15049"/>
                    </a:xfrm>
                    <a:custGeom>
                      <a:avLst/>
                      <a:gdLst/>
                      <a:ahLst/>
                      <a:cxnLst/>
                      <a:rect l="l" t="t" r="r" b="b"/>
                      <a:pathLst>
                        <a:path w="15049" h="15049" extrusionOk="0">
                          <a:moveTo>
                            <a:pt x="15049" y="7524"/>
                          </a:moveTo>
                          <a:cubicBezTo>
                            <a:pt x="15049" y="11680"/>
                            <a:pt x="11681"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28"/>
                    <p:cNvSpPr/>
                    <p:nvPr/>
                  </p:nvSpPr>
                  <p:spPr>
                    <a:xfrm>
                      <a:off x="2377440" y="5554217"/>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8"/>
                    <p:cNvSpPr/>
                    <p:nvPr/>
                  </p:nvSpPr>
                  <p:spPr>
                    <a:xfrm>
                      <a:off x="2418016"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8"/>
                    <p:cNvSpPr/>
                    <p:nvPr/>
                  </p:nvSpPr>
                  <p:spPr>
                    <a:xfrm>
                      <a:off x="2458593" y="5554218"/>
                      <a:ext cx="15049" cy="15049"/>
                    </a:xfrm>
                    <a:custGeom>
                      <a:avLst/>
                      <a:gdLst/>
                      <a:ahLst/>
                      <a:cxnLst/>
                      <a:rect l="l" t="t" r="r" b="b"/>
                      <a:pathLst>
                        <a:path w="15049" h="15049" extrusionOk="0">
                          <a:moveTo>
                            <a:pt x="15049" y="7524"/>
                          </a:moveTo>
                          <a:cubicBezTo>
                            <a:pt x="15049" y="11680"/>
                            <a:pt x="11680"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8"/>
                    <p:cNvSpPr/>
                    <p:nvPr/>
                  </p:nvSpPr>
                  <p:spPr>
                    <a:xfrm>
                      <a:off x="2499169"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6" name="Google Shape;926;p28"/>
                  <p:cNvGrpSpPr/>
                  <p:nvPr/>
                </p:nvGrpSpPr>
                <p:grpSpPr>
                  <a:xfrm>
                    <a:off x="2336863" y="5641848"/>
                    <a:ext cx="177355" cy="15049"/>
                    <a:chOff x="2336863" y="5641848"/>
                    <a:chExt cx="177355" cy="15049"/>
                  </a:xfrm>
                </p:grpSpPr>
                <p:sp>
                  <p:nvSpPr>
                    <p:cNvPr id="927" name="Google Shape;927;p28"/>
                    <p:cNvSpPr/>
                    <p:nvPr/>
                  </p:nvSpPr>
                  <p:spPr>
                    <a:xfrm>
                      <a:off x="2336863"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8"/>
                    <p:cNvSpPr/>
                    <p:nvPr/>
                  </p:nvSpPr>
                  <p:spPr>
                    <a:xfrm>
                      <a:off x="2377440" y="5641848"/>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28"/>
                    <p:cNvSpPr/>
                    <p:nvPr/>
                  </p:nvSpPr>
                  <p:spPr>
                    <a:xfrm>
                      <a:off x="2418016"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28"/>
                    <p:cNvSpPr/>
                    <p:nvPr/>
                  </p:nvSpPr>
                  <p:spPr>
                    <a:xfrm>
                      <a:off x="2458592"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8"/>
                    <p:cNvSpPr/>
                    <p:nvPr/>
                  </p:nvSpPr>
                  <p:spPr>
                    <a:xfrm>
                      <a:off x="2499169"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32" name="Google Shape;932;p28"/>
                <p:cNvGrpSpPr/>
                <p:nvPr/>
              </p:nvGrpSpPr>
              <p:grpSpPr>
                <a:xfrm>
                  <a:off x="1161625" y="3903897"/>
                  <a:ext cx="215413" cy="215333"/>
                  <a:chOff x="2288857" y="5187981"/>
                  <a:chExt cx="258413" cy="258317"/>
                </a:xfrm>
              </p:grpSpPr>
              <p:sp>
                <p:nvSpPr>
                  <p:cNvPr id="933" name="Google Shape;933;p28"/>
                  <p:cNvSpPr/>
                  <p:nvPr/>
                </p:nvSpPr>
                <p:spPr>
                  <a:xfrm>
                    <a:off x="2288857" y="5187981"/>
                    <a:ext cx="258413" cy="258317"/>
                  </a:xfrm>
                  <a:custGeom>
                    <a:avLst/>
                    <a:gdLst/>
                    <a:ahLst/>
                    <a:cxnLst/>
                    <a:rect l="l" t="t" r="r" b="b"/>
                    <a:pathLst>
                      <a:path w="258413" h="258317" extrusionOk="0">
                        <a:moveTo>
                          <a:pt x="258413" y="129159"/>
                        </a:moveTo>
                        <a:cubicBezTo>
                          <a:pt x="258413" y="159544"/>
                          <a:pt x="247936" y="187452"/>
                          <a:pt x="230410" y="209454"/>
                        </a:cubicBezTo>
                        <a:cubicBezTo>
                          <a:pt x="206692" y="239268"/>
                          <a:pt x="170212" y="258318"/>
                          <a:pt x="129159" y="258318"/>
                        </a:cubicBezTo>
                        <a:cubicBezTo>
                          <a:pt x="88106" y="258318"/>
                          <a:pt x="51625" y="239268"/>
                          <a:pt x="28004" y="209454"/>
                        </a:cubicBezTo>
                        <a:cubicBezTo>
                          <a:pt x="27337" y="208597"/>
                          <a:pt x="26670" y="207740"/>
                          <a:pt x="26003" y="206788"/>
                        </a:cubicBezTo>
                        <a:cubicBezTo>
                          <a:pt x="9716" y="185166"/>
                          <a:pt x="0" y="158305"/>
                          <a:pt x="0" y="129159"/>
                        </a:cubicBezTo>
                        <a:cubicBezTo>
                          <a:pt x="0" y="57817"/>
                          <a:pt x="57817" y="0"/>
                          <a:pt x="129159" y="0"/>
                        </a:cubicBezTo>
                        <a:cubicBezTo>
                          <a:pt x="176784" y="0"/>
                          <a:pt x="218313" y="25717"/>
                          <a:pt x="240697" y="64008"/>
                        </a:cubicBezTo>
                        <a:cubicBezTo>
                          <a:pt x="251936" y="83153"/>
                          <a:pt x="258318" y="105442"/>
                          <a:pt x="258318" y="1291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28"/>
                  <p:cNvSpPr/>
                  <p:nvPr/>
                </p:nvSpPr>
                <p:spPr>
                  <a:xfrm>
                    <a:off x="2316956" y="5234082"/>
                    <a:ext cx="202501" cy="212216"/>
                  </a:xfrm>
                  <a:custGeom>
                    <a:avLst/>
                    <a:gdLst/>
                    <a:ahLst/>
                    <a:cxnLst/>
                    <a:rect l="l" t="t" r="r" b="b"/>
                    <a:pathLst>
                      <a:path w="202501" h="212216" extrusionOk="0">
                        <a:moveTo>
                          <a:pt x="202406" y="163353"/>
                        </a:moveTo>
                        <a:cubicBezTo>
                          <a:pt x="178689" y="193167"/>
                          <a:pt x="142208" y="212217"/>
                          <a:pt x="101155" y="212217"/>
                        </a:cubicBezTo>
                        <a:cubicBezTo>
                          <a:pt x="60103" y="212217"/>
                          <a:pt x="23622" y="193167"/>
                          <a:pt x="0" y="163353"/>
                        </a:cubicBezTo>
                        <a:cubicBezTo>
                          <a:pt x="9525" y="122682"/>
                          <a:pt x="42958" y="91249"/>
                          <a:pt x="84677" y="84582"/>
                        </a:cubicBezTo>
                        <a:cubicBezTo>
                          <a:pt x="68675" y="78010"/>
                          <a:pt x="57341" y="62293"/>
                          <a:pt x="57341" y="43910"/>
                        </a:cubicBezTo>
                        <a:cubicBezTo>
                          <a:pt x="57341" y="19717"/>
                          <a:pt x="76962" y="0"/>
                          <a:pt x="101251" y="0"/>
                        </a:cubicBezTo>
                        <a:cubicBezTo>
                          <a:pt x="125539" y="0"/>
                          <a:pt x="145161" y="19717"/>
                          <a:pt x="145161" y="43910"/>
                        </a:cubicBezTo>
                        <a:cubicBezTo>
                          <a:pt x="145161" y="62293"/>
                          <a:pt x="133826" y="78010"/>
                          <a:pt x="117824" y="84582"/>
                        </a:cubicBezTo>
                        <a:cubicBezTo>
                          <a:pt x="159544" y="91249"/>
                          <a:pt x="192976" y="122682"/>
                          <a:pt x="202501" y="1633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35" name="Google Shape;935;p28"/>
              <p:cNvSpPr/>
              <p:nvPr/>
            </p:nvSpPr>
            <p:spPr>
              <a:xfrm>
                <a:off x="5401558" y="4012919"/>
                <a:ext cx="172878" cy="28080"/>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4">
          <a:extLst>
            <a:ext uri="{FF2B5EF4-FFF2-40B4-BE49-F238E27FC236}">
              <a16:creationId xmlns:a16="http://schemas.microsoft.com/office/drawing/2014/main" id="{6E8B1603-3702-A5CA-748E-BC6A3C811533}"/>
            </a:ext>
          </a:extLst>
        </p:cNvPr>
        <p:cNvGrpSpPr/>
        <p:nvPr/>
      </p:nvGrpSpPr>
      <p:grpSpPr>
        <a:xfrm>
          <a:off x="0" y="0"/>
          <a:ext cx="0" cy="0"/>
          <a:chOff x="0" y="0"/>
          <a:chExt cx="0" cy="0"/>
        </a:xfrm>
      </p:grpSpPr>
      <p:sp>
        <p:nvSpPr>
          <p:cNvPr id="1385" name="Google Shape;1385;p43">
            <a:extLst>
              <a:ext uri="{FF2B5EF4-FFF2-40B4-BE49-F238E27FC236}">
                <a16:creationId xmlns:a16="http://schemas.microsoft.com/office/drawing/2014/main" id="{3C073625-2459-D108-3921-1BEE838FCAC7}"/>
              </a:ext>
            </a:extLst>
          </p:cNvPr>
          <p:cNvSpPr txBox="1">
            <a:spLocks noGrp="1"/>
          </p:cNvSpPr>
          <p:nvPr>
            <p:ph type="title"/>
          </p:nvPr>
        </p:nvSpPr>
        <p:spPr>
          <a:xfrm>
            <a:off x="720000" y="128502"/>
            <a:ext cx="7704000" cy="572700"/>
          </a:xfrm>
          <a:prstGeom prst="rect">
            <a:avLst/>
          </a:prstGeom>
        </p:spPr>
        <p:txBody>
          <a:bodyPr spcFirstLastPara="1" wrap="square" lIns="91425" tIns="91425" rIns="91425" bIns="91425" anchor="t" anchorCtr="0">
            <a:noAutofit/>
          </a:bodyPr>
          <a:lstStyle/>
          <a:p>
            <a:pPr lvl="0"/>
            <a:r>
              <a:rPr lang="en-IN" sz="2400" dirty="0"/>
              <a:t>System and software design</a:t>
            </a:r>
            <a:endParaRPr sz="2400" dirty="0"/>
          </a:p>
        </p:txBody>
      </p:sp>
      <p:grpSp>
        <p:nvGrpSpPr>
          <p:cNvPr id="30" name="Group 29">
            <a:extLst>
              <a:ext uri="{FF2B5EF4-FFF2-40B4-BE49-F238E27FC236}">
                <a16:creationId xmlns:a16="http://schemas.microsoft.com/office/drawing/2014/main" id="{CAB7AED0-C768-24E9-9A26-FDBEAD19DF8F}"/>
              </a:ext>
            </a:extLst>
          </p:cNvPr>
          <p:cNvGrpSpPr/>
          <p:nvPr/>
        </p:nvGrpSpPr>
        <p:grpSpPr>
          <a:xfrm>
            <a:off x="745173" y="903745"/>
            <a:ext cx="4286207" cy="2583668"/>
            <a:chOff x="1800199" y="1017725"/>
            <a:chExt cx="5434185" cy="3328199"/>
          </a:xfrm>
        </p:grpSpPr>
        <p:pic>
          <p:nvPicPr>
            <p:cNvPr id="7" name="Graphic 6" descr="Laptop with solid fill">
              <a:extLst>
                <a:ext uri="{FF2B5EF4-FFF2-40B4-BE49-F238E27FC236}">
                  <a16:creationId xmlns:a16="http://schemas.microsoft.com/office/drawing/2014/main" id="{E3B68F93-EA13-A7F2-D5B9-E3BB9D8045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42892" y="3056792"/>
              <a:ext cx="914400" cy="914400"/>
            </a:xfrm>
            <a:prstGeom prst="rect">
              <a:avLst/>
            </a:prstGeom>
          </p:spPr>
        </p:pic>
        <p:pic>
          <p:nvPicPr>
            <p:cNvPr id="10" name="Graphic 9" descr="Database with solid fill">
              <a:extLst>
                <a:ext uri="{FF2B5EF4-FFF2-40B4-BE49-F238E27FC236}">
                  <a16:creationId xmlns:a16="http://schemas.microsoft.com/office/drawing/2014/main" id="{87945476-EE06-E08C-9C42-CF39E628D4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800" y="1017725"/>
              <a:ext cx="914400" cy="914400"/>
            </a:xfrm>
            <a:prstGeom prst="rect">
              <a:avLst/>
            </a:prstGeom>
          </p:spPr>
        </p:pic>
        <p:pic>
          <p:nvPicPr>
            <p:cNvPr id="12" name="Graphic 11" descr="Computer with solid fill">
              <a:extLst>
                <a:ext uri="{FF2B5EF4-FFF2-40B4-BE49-F238E27FC236}">
                  <a16:creationId xmlns:a16="http://schemas.microsoft.com/office/drawing/2014/main" id="{66B6F38E-8F99-CEF4-FAD0-2F406B68D4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4800" y="2291816"/>
              <a:ext cx="914400" cy="914400"/>
            </a:xfrm>
            <a:prstGeom prst="rect">
              <a:avLst/>
            </a:prstGeom>
          </p:spPr>
        </p:pic>
        <p:grpSp>
          <p:nvGrpSpPr>
            <p:cNvPr id="14" name="Group 13">
              <a:extLst>
                <a:ext uri="{FF2B5EF4-FFF2-40B4-BE49-F238E27FC236}">
                  <a16:creationId xmlns:a16="http://schemas.microsoft.com/office/drawing/2014/main" id="{BE62DF47-2756-0A04-03FA-55CBC5EF416B}"/>
                </a:ext>
              </a:extLst>
            </p:cNvPr>
            <p:cNvGrpSpPr/>
            <p:nvPr/>
          </p:nvGrpSpPr>
          <p:grpSpPr>
            <a:xfrm>
              <a:off x="1800199" y="3056792"/>
              <a:ext cx="1268585" cy="1289132"/>
              <a:chOff x="1800199" y="3056792"/>
              <a:chExt cx="1268585" cy="1289132"/>
            </a:xfrm>
          </p:grpSpPr>
          <p:pic>
            <p:nvPicPr>
              <p:cNvPr id="8" name="Graphic 7" descr="Laptop with solid fill">
                <a:extLst>
                  <a:ext uri="{FF2B5EF4-FFF2-40B4-BE49-F238E27FC236}">
                    <a16:creationId xmlns:a16="http://schemas.microsoft.com/office/drawing/2014/main" id="{1B8A1C73-A6BB-F5DA-7CBC-F2BCD37E50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77292" y="3056792"/>
                <a:ext cx="914400" cy="914400"/>
              </a:xfrm>
              <a:prstGeom prst="rect">
                <a:avLst/>
              </a:prstGeom>
            </p:spPr>
          </p:pic>
          <p:sp>
            <p:nvSpPr>
              <p:cNvPr id="13" name="TextBox 12">
                <a:extLst>
                  <a:ext uri="{FF2B5EF4-FFF2-40B4-BE49-F238E27FC236}">
                    <a16:creationId xmlns:a16="http://schemas.microsoft.com/office/drawing/2014/main" id="{93AE0F57-34C8-C02F-B5AD-E0CDA18E39A8}"/>
                  </a:ext>
                </a:extLst>
              </p:cNvPr>
              <p:cNvSpPr txBox="1"/>
              <p:nvPr/>
            </p:nvSpPr>
            <p:spPr>
              <a:xfrm>
                <a:off x="1800199" y="3830515"/>
                <a:ext cx="1268585" cy="515409"/>
              </a:xfrm>
              <a:prstGeom prst="rect">
                <a:avLst/>
              </a:prstGeom>
              <a:noFill/>
            </p:spPr>
            <p:txBody>
              <a:bodyPr wrap="none" rtlCol="0">
                <a:spAutoFit/>
              </a:bodyPr>
              <a:lstStyle/>
              <a:p>
                <a:pPr algn="ctr"/>
                <a:r>
                  <a:rPr lang="en-US" sz="1000" dirty="0">
                    <a:latin typeface="Lato" panose="020F0502020204030203" pitchFamily="34" charset="0"/>
                  </a:rPr>
                  <a:t>Client1</a:t>
                </a:r>
              </a:p>
              <a:p>
                <a:pPr algn="ctr"/>
                <a:r>
                  <a:rPr lang="en-US" sz="1000" dirty="0">
                    <a:latin typeface="Lato" panose="020F0502020204030203" pitchFamily="34" charset="0"/>
                  </a:rPr>
                  <a:t>Send / Receive</a:t>
                </a:r>
                <a:endParaRPr lang="en-IN" sz="1000" dirty="0">
                  <a:latin typeface="Lato" panose="020F0502020204030203" pitchFamily="34" charset="0"/>
                </a:endParaRPr>
              </a:p>
            </p:txBody>
          </p:sp>
        </p:grpSp>
        <p:sp>
          <p:nvSpPr>
            <p:cNvPr id="15" name="TextBox 14">
              <a:extLst>
                <a:ext uri="{FF2B5EF4-FFF2-40B4-BE49-F238E27FC236}">
                  <a16:creationId xmlns:a16="http://schemas.microsoft.com/office/drawing/2014/main" id="{4E5FA040-42E6-8AC0-4E61-8F0DEA6C8A3C}"/>
                </a:ext>
              </a:extLst>
            </p:cNvPr>
            <p:cNvSpPr txBox="1"/>
            <p:nvPr/>
          </p:nvSpPr>
          <p:spPr>
            <a:xfrm>
              <a:off x="5965799" y="3830515"/>
              <a:ext cx="1268585" cy="515409"/>
            </a:xfrm>
            <a:prstGeom prst="rect">
              <a:avLst/>
            </a:prstGeom>
            <a:noFill/>
          </p:spPr>
          <p:txBody>
            <a:bodyPr wrap="none" rtlCol="0">
              <a:spAutoFit/>
            </a:bodyPr>
            <a:lstStyle/>
            <a:p>
              <a:pPr algn="ctr"/>
              <a:r>
                <a:rPr lang="en-US" sz="1000" dirty="0">
                  <a:latin typeface="Lato" panose="020F0502020204030203" pitchFamily="34" charset="0"/>
                </a:rPr>
                <a:t>Client2</a:t>
              </a:r>
            </a:p>
            <a:p>
              <a:pPr algn="ctr"/>
              <a:r>
                <a:rPr lang="en-US" sz="1000" dirty="0">
                  <a:latin typeface="Lato" panose="020F0502020204030203" pitchFamily="34" charset="0"/>
                </a:rPr>
                <a:t>Send / Receive</a:t>
              </a:r>
              <a:endParaRPr lang="en-IN" sz="1000" dirty="0">
                <a:latin typeface="Lato" panose="020F0502020204030203" pitchFamily="34" charset="0"/>
              </a:endParaRPr>
            </a:p>
          </p:txBody>
        </p:sp>
        <p:cxnSp>
          <p:nvCxnSpPr>
            <p:cNvPr id="17" name="Straight Arrow Connector 16">
              <a:extLst>
                <a:ext uri="{FF2B5EF4-FFF2-40B4-BE49-F238E27FC236}">
                  <a16:creationId xmlns:a16="http://schemas.microsoft.com/office/drawing/2014/main" id="{4D16E344-C580-0A4B-8C96-4EF9E6FC98B1}"/>
                </a:ext>
              </a:extLst>
            </p:cNvPr>
            <p:cNvCxnSpPr>
              <a:cxnSpLocks/>
              <a:endCxn id="12" idx="1"/>
            </p:cNvCxnSpPr>
            <p:nvPr/>
          </p:nvCxnSpPr>
          <p:spPr>
            <a:xfrm flipV="1">
              <a:off x="2891692" y="2749016"/>
              <a:ext cx="1223108" cy="7649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479ACF2-EE58-FDFC-F4F6-3C8428BFA218}"/>
                </a:ext>
              </a:extLst>
            </p:cNvPr>
            <p:cNvSpPr txBox="1"/>
            <p:nvPr/>
          </p:nvSpPr>
          <p:spPr>
            <a:xfrm rot="19679036">
              <a:off x="3337483" y="3078947"/>
              <a:ext cx="752371" cy="317174"/>
            </a:xfrm>
            <a:prstGeom prst="rect">
              <a:avLst/>
            </a:prstGeom>
            <a:noFill/>
          </p:spPr>
          <p:txBody>
            <a:bodyPr wrap="none" rtlCol="0">
              <a:spAutoFit/>
            </a:bodyPr>
            <a:lstStyle/>
            <a:p>
              <a:pPr algn="ctr"/>
              <a:r>
                <a:rPr lang="en-US" sz="1000" dirty="0">
                  <a:latin typeface="Lato" panose="020F0502020204030203" pitchFamily="34" charset="0"/>
                </a:rPr>
                <a:t>TCP/IP</a:t>
              </a:r>
              <a:endParaRPr lang="en-IN" sz="1000" dirty="0">
                <a:latin typeface="Lato" panose="020F0502020204030203" pitchFamily="34" charset="0"/>
              </a:endParaRPr>
            </a:p>
          </p:txBody>
        </p:sp>
        <p:cxnSp>
          <p:nvCxnSpPr>
            <p:cNvPr id="20" name="Straight Arrow Connector 19">
              <a:extLst>
                <a:ext uri="{FF2B5EF4-FFF2-40B4-BE49-F238E27FC236}">
                  <a16:creationId xmlns:a16="http://schemas.microsoft.com/office/drawing/2014/main" id="{20C801DB-AC2E-270E-1971-8D12AAA13387}"/>
                </a:ext>
              </a:extLst>
            </p:cNvPr>
            <p:cNvCxnSpPr>
              <a:cxnSpLocks/>
              <a:stCxn id="10" idx="2"/>
            </p:cNvCxnSpPr>
            <p:nvPr/>
          </p:nvCxnSpPr>
          <p:spPr>
            <a:xfrm>
              <a:off x="4572000" y="1932125"/>
              <a:ext cx="0" cy="4359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2B8D775-E65C-EFF6-52C5-56D3445484D4}"/>
                </a:ext>
              </a:extLst>
            </p:cNvPr>
            <p:cNvSpPr txBox="1"/>
            <p:nvPr/>
          </p:nvSpPr>
          <p:spPr>
            <a:xfrm>
              <a:off x="4656693" y="1980742"/>
              <a:ext cx="919021" cy="317174"/>
            </a:xfrm>
            <a:prstGeom prst="rect">
              <a:avLst/>
            </a:prstGeom>
            <a:noFill/>
          </p:spPr>
          <p:txBody>
            <a:bodyPr wrap="none" rtlCol="0">
              <a:spAutoFit/>
            </a:bodyPr>
            <a:lstStyle/>
            <a:p>
              <a:pPr algn="ctr"/>
              <a:r>
                <a:rPr lang="en-US" sz="1000" dirty="0">
                  <a:latin typeface="Lato" panose="020F0502020204030203" pitchFamily="34" charset="0"/>
                </a:rPr>
                <a:t>messages</a:t>
              </a:r>
              <a:endParaRPr lang="en-IN" sz="1000" dirty="0">
                <a:latin typeface="Lato" panose="020F0502020204030203" pitchFamily="34" charset="0"/>
              </a:endParaRPr>
            </a:p>
          </p:txBody>
        </p:sp>
        <p:cxnSp>
          <p:nvCxnSpPr>
            <p:cNvPr id="26" name="Straight Arrow Connector 25">
              <a:extLst>
                <a:ext uri="{FF2B5EF4-FFF2-40B4-BE49-F238E27FC236}">
                  <a16:creationId xmlns:a16="http://schemas.microsoft.com/office/drawing/2014/main" id="{B7349DA0-97F4-DDE9-C35C-B920A6466E78}"/>
                </a:ext>
              </a:extLst>
            </p:cNvPr>
            <p:cNvCxnSpPr>
              <a:cxnSpLocks/>
              <a:stCxn id="12" idx="3"/>
              <a:endCxn id="7" idx="1"/>
            </p:cNvCxnSpPr>
            <p:nvPr/>
          </p:nvCxnSpPr>
          <p:spPr>
            <a:xfrm>
              <a:off x="5029200" y="2749016"/>
              <a:ext cx="1113692" cy="7649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7416BB5-97BD-5A07-76DF-FAC39B7B9D87}"/>
                </a:ext>
              </a:extLst>
            </p:cNvPr>
            <p:cNvSpPr txBox="1"/>
            <p:nvPr/>
          </p:nvSpPr>
          <p:spPr>
            <a:xfrm rot="2120197">
              <a:off x="5135057" y="3194181"/>
              <a:ext cx="752371" cy="317174"/>
            </a:xfrm>
            <a:prstGeom prst="rect">
              <a:avLst/>
            </a:prstGeom>
            <a:noFill/>
          </p:spPr>
          <p:txBody>
            <a:bodyPr wrap="none" rtlCol="0">
              <a:spAutoFit/>
            </a:bodyPr>
            <a:lstStyle/>
            <a:p>
              <a:pPr algn="ctr"/>
              <a:r>
                <a:rPr lang="en-US" sz="1000" dirty="0">
                  <a:latin typeface="Lato" panose="020F0502020204030203" pitchFamily="34" charset="0"/>
                </a:rPr>
                <a:t>TCP/IP</a:t>
              </a:r>
              <a:endParaRPr lang="en-IN" sz="1000" dirty="0">
                <a:latin typeface="Lato" panose="020F0502020204030203" pitchFamily="34" charset="0"/>
              </a:endParaRPr>
            </a:p>
          </p:txBody>
        </p:sp>
      </p:grpSp>
      <p:sp>
        <p:nvSpPr>
          <p:cNvPr id="31" name="TextBox 30">
            <a:extLst>
              <a:ext uri="{FF2B5EF4-FFF2-40B4-BE49-F238E27FC236}">
                <a16:creationId xmlns:a16="http://schemas.microsoft.com/office/drawing/2014/main" id="{2E288A8E-E0CC-DC16-394B-9B60738E3025}"/>
              </a:ext>
            </a:extLst>
          </p:cNvPr>
          <p:cNvSpPr txBox="1"/>
          <p:nvPr/>
        </p:nvSpPr>
        <p:spPr>
          <a:xfrm>
            <a:off x="2439950" y="3749090"/>
            <a:ext cx="982961" cy="246221"/>
          </a:xfrm>
          <a:prstGeom prst="rect">
            <a:avLst/>
          </a:prstGeom>
          <a:noFill/>
        </p:spPr>
        <p:txBody>
          <a:bodyPr wrap="none" rtlCol="0">
            <a:spAutoFit/>
          </a:bodyPr>
          <a:lstStyle/>
          <a:p>
            <a:pPr algn="ctr"/>
            <a:r>
              <a:rPr lang="en-US" sz="1000" b="1" dirty="0">
                <a:latin typeface="Lato" panose="020F0502020204030203" pitchFamily="34" charset="0"/>
              </a:rPr>
              <a:t>System design</a:t>
            </a:r>
            <a:endParaRPr lang="en-IN" sz="1000" b="1" dirty="0">
              <a:latin typeface="Lato" panose="020F0502020204030203" pitchFamily="34" charset="0"/>
            </a:endParaRPr>
          </a:p>
        </p:txBody>
      </p:sp>
      <p:sp>
        <p:nvSpPr>
          <p:cNvPr id="32" name="TextBox 31">
            <a:extLst>
              <a:ext uri="{FF2B5EF4-FFF2-40B4-BE49-F238E27FC236}">
                <a16:creationId xmlns:a16="http://schemas.microsoft.com/office/drawing/2014/main" id="{BDF3AA46-0746-FABF-327A-BBE3BF333098}"/>
              </a:ext>
            </a:extLst>
          </p:cNvPr>
          <p:cNvSpPr txBox="1"/>
          <p:nvPr/>
        </p:nvSpPr>
        <p:spPr>
          <a:xfrm>
            <a:off x="5126762" y="3749089"/>
            <a:ext cx="1494320" cy="246221"/>
          </a:xfrm>
          <a:prstGeom prst="rect">
            <a:avLst/>
          </a:prstGeom>
          <a:noFill/>
        </p:spPr>
        <p:txBody>
          <a:bodyPr wrap="none" rtlCol="0">
            <a:spAutoFit/>
          </a:bodyPr>
          <a:lstStyle/>
          <a:p>
            <a:pPr algn="ctr"/>
            <a:r>
              <a:rPr lang="en-US" sz="1000" b="1" dirty="0">
                <a:latin typeface="Lato" panose="020F0502020204030203" pitchFamily="34" charset="0"/>
                <a:hlinkClick r:id="rId9"/>
              </a:rPr>
              <a:t>Software design(UI/UX)</a:t>
            </a:r>
            <a:endParaRPr lang="en-IN" sz="1000" b="1" dirty="0">
              <a:latin typeface="Lato" panose="020F0502020204030203" pitchFamily="34" charset="0"/>
            </a:endParaRPr>
          </a:p>
        </p:txBody>
      </p:sp>
    </p:spTree>
    <p:extLst>
      <p:ext uri="{BB962C8B-B14F-4D97-AF65-F5344CB8AC3E}">
        <p14:creationId xmlns:p14="http://schemas.microsoft.com/office/powerpoint/2010/main" val="2508952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4">
          <a:extLst>
            <a:ext uri="{FF2B5EF4-FFF2-40B4-BE49-F238E27FC236}">
              <a16:creationId xmlns:a16="http://schemas.microsoft.com/office/drawing/2014/main" id="{B6D2BF40-8CFF-2B49-E462-C11B600FCB68}"/>
            </a:ext>
          </a:extLst>
        </p:cNvPr>
        <p:cNvGrpSpPr/>
        <p:nvPr/>
      </p:nvGrpSpPr>
      <p:grpSpPr>
        <a:xfrm>
          <a:off x="0" y="0"/>
          <a:ext cx="0" cy="0"/>
          <a:chOff x="0" y="0"/>
          <a:chExt cx="0" cy="0"/>
        </a:xfrm>
      </p:grpSpPr>
      <p:pic>
        <p:nvPicPr>
          <p:cNvPr id="4102" name="Picture 6">
            <a:extLst>
              <a:ext uri="{FF2B5EF4-FFF2-40B4-BE49-F238E27FC236}">
                <a16:creationId xmlns:a16="http://schemas.microsoft.com/office/drawing/2014/main" id="{809355A1-556E-A99E-2050-DD55122793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22" b="13086"/>
          <a:stretch>
            <a:fillRect/>
          </a:stretch>
        </p:blipFill>
        <p:spPr bwMode="auto">
          <a:xfrm>
            <a:off x="1970304" y="273537"/>
            <a:ext cx="5203392" cy="4798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04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Evolutionary model</a:t>
            </a:r>
            <a:endParaRPr sz="2400" dirty="0"/>
          </a:p>
        </p:txBody>
      </p:sp>
      <p:sp>
        <p:nvSpPr>
          <p:cNvPr id="3" name="TextBox 2">
            <a:extLst>
              <a:ext uri="{FF2B5EF4-FFF2-40B4-BE49-F238E27FC236}">
                <a16:creationId xmlns:a16="http://schemas.microsoft.com/office/drawing/2014/main" id="{1D9DF94A-72DE-5941-9072-4D56F3AEA640}"/>
              </a:ext>
            </a:extLst>
          </p:cNvPr>
          <p:cNvSpPr txBox="1"/>
          <p:nvPr/>
        </p:nvSpPr>
        <p:spPr>
          <a:xfrm>
            <a:off x="945662" y="1117285"/>
            <a:ext cx="5173784" cy="1600438"/>
          </a:xfrm>
          <a:prstGeom prst="rect">
            <a:avLst/>
          </a:prstGeom>
          <a:noFill/>
        </p:spPr>
        <p:txBody>
          <a:bodyPr wrap="square">
            <a:spAutoFit/>
          </a:bodyPr>
          <a:lstStyle/>
          <a:p>
            <a:r>
              <a:rPr lang="en-US" dirty="0">
                <a:latin typeface="Lato" panose="020F0502020204030203" pitchFamily="34" charset="0"/>
              </a:rPr>
              <a:t>It is based on the idea of developing an initial implementation, exposing this to user comment and evolving it through several versions until an adequate system has been developed Specification, development and validation activities are interleaved rather than separate, with rapid feedback across activities.  Also called </a:t>
            </a:r>
            <a:r>
              <a:rPr lang="en-US" b="1" dirty="0">
                <a:latin typeface="Lato" panose="020F0502020204030203" pitchFamily="34" charset="0"/>
              </a:rPr>
              <a:t>iterative development, </a:t>
            </a:r>
            <a:r>
              <a:rPr lang="en-IN" b="1" dirty="0">
                <a:latin typeface="Lato" panose="020F0502020204030203" pitchFamily="34" charset="0"/>
              </a:rPr>
              <a:t>Incremental development</a:t>
            </a:r>
          </a:p>
        </p:txBody>
      </p:sp>
      <p:pic>
        <p:nvPicPr>
          <p:cNvPr id="5" name="Picture 4">
            <a:extLst>
              <a:ext uri="{FF2B5EF4-FFF2-40B4-BE49-F238E27FC236}">
                <a16:creationId xmlns:a16="http://schemas.microsoft.com/office/drawing/2014/main" id="{F129B723-EF6C-1A9C-4845-E3106BF799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99782" y="2216974"/>
            <a:ext cx="5144218" cy="284837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35"/>
          <p:cNvSpPr txBox="1">
            <a:spLocks noGrp="1"/>
          </p:cNvSpPr>
          <p:nvPr>
            <p:ph type="title"/>
          </p:nvPr>
        </p:nvSpPr>
        <p:spPr>
          <a:xfrm>
            <a:off x="2325569" y="537592"/>
            <a:ext cx="449286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T</a:t>
            </a:r>
            <a:r>
              <a:rPr lang="en" sz="2400" dirty="0"/>
              <a:t>ype of evolutionary model</a:t>
            </a:r>
            <a:endParaRPr sz="2400" dirty="0"/>
          </a:p>
        </p:txBody>
      </p:sp>
      <p:pic>
        <p:nvPicPr>
          <p:cNvPr id="5122" name="Picture 2">
            <a:extLst>
              <a:ext uri="{FF2B5EF4-FFF2-40B4-BE49-F238E27FC236}">
                <a16:creationId xmlns:a16="http://schemas.microsoft.com/office/drawing/2014/main" id="{25C1239E-7ECB-512C-BFE4-5D8A7D9441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466" b="11943"/>
          <a:stretch>
            <a:fillRect/>
          </a:stretch>
        </p:blipFill>
        <p:spPr bwMode="auto">
          <a:xfrm>
            <a:off x="1485900" y="2353407"/>
            <a:ext cx="6172200" cy="279009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56230C2-CDA8-9C2C-1E4E-C4BA4BF7E098}"/>
              </a:ext>
            </a:extLst>
          </p:cNvPr>
          <p:cNvSpPr txBox="1"/>
          <p:nvPr/>
        </p:nvSpPr>
        <p:spPr>
          <a:xfrm>
            <a:off x="720000" y="3543062"/>
            <a:ext cx="3485660" cy="1600438"/>
          </a:xfrm>
          <a:prstGeom prst="rect">
            <a:avLst/>
          </a:prstGeom>
          <a:noFill/>
        </p:spPr>
        <p:txBody>
          <a:bodyPr wrap="square">
            <a:spAutoFit/>
          </a:bodyPr>
          <a:lstStyle/>
          <a:p>
            <a:pPr algn="r" rtl="0"/>
            <a:r>
              <a:rPr lang="en-US" dirty="0">
                <a:latin typeface="Lato" panose="020F0502020204030203" pitchFamily="34" charset="0"/>
              </a:rPr>
              <a:t>The objective of the process is to work with the customer to explore their requirements and deliver a final system. The development starts with the parts of the system that are understood. The system evolves by adding new features proposed by the customer. </a:t>
            </a:r>
          </a:p>
        </p:txBody>
      </p:sp>
      <p:sp>
        <p:nvSpPr>
          <p:cNvPr id="17" name="TextBox 16">
            <a:extLst>
              <a:ext uri="{FF2B5EF4-FFF2-40B4-BE49-F238E27FC236}">
                <a16:creationId xmlns:a16="http://schemas.microsoft.com/office/drawing/2014/main" id="{4465D1DB-56EC-86D5-B9BF-49EEB297F162}"/>
              </a:ext>
            </a:extLst>
          </p:cNvPr>
          <p:cNvSpPr txBox="1"/>
          <p:nvPr/>
        </p:nvSpPr>
        <p:spPr>
          <a:xfrm>
            <a:off x="4836674" y="1397987"/>
            <a:ext cx="3650767" cy="1600438"/>
          </a:xfrm>
          <a:prstGeom prst="rect">
            <a:avLst/>
          </a:prstGeom>
          <a:noFill/>
        </p:spPr>
        <p:txBody>
          <a:bodyPr wrap="square">
            <a:spAutoFit/>
          </a:bodyPr>
          <a:lstStyle/>
          <a:p>
            <a:pPr rtl="0"/>
            <a:r>
              <a:rPr lang="en-US" dirty="0">
                <a:latin typeface="Lato" panose="020F0502020204030203" pitchFamily="34" charset="0"/>
              </a:rPr>
              <a:t>The the objective of the evolutionary development process is to understand the customer's requirements and hence develop a better requirements definition for the system. The prototype concentrates on experimenting with the customer requirements that are poorly understood.</a:t>
            </a:r>
          </a:p>
        </p:txBody>
      </p:sp>
      <p:cxnSp>
        <p:nvCxnSpPr>
          <p:cNvPr id="3" name="Connector: Elbow 2">
            <a:extLst>
              <a:ext uri="{FF2B5EF4-FFF2-40B4-BE49-F238E27FC236}">
                <a16:creationId xmlns:a16="http://schemas.microsoft.com/office/drawing/2014/main" id="{A8381006-9B71-3E1A-9757-9CECA4428836}"/>
              </a:ext>
            </a:extLst>
          </p:cNvPr>
          <p:cNvCxnSpPr>
            <a:endCxn id="17" idx="3"/>
          </p:cNvCxnSpPr>
          <p:nvPr/>
        </p:nvCxnSpPr>
        <p:spPr>
          <a:xfrm flipV="1">
            <a:off x="6688176" y="2198206"/>
            <a:ext cx="1799265" cy="1233339"/>
          </a:xfrm>
          <a:prstGeom prst="bentConnector3">
            <a:avLst>
              <a:gd name="adj1" fmla="val 112705"/>
            </a:avLst>
          </a:prstGeom>
          <a:ln w="19050">
            <a:solidFill>
              <a:srgbClr val="FFEA3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2A89F608-452B-5A4B-F03E-E1793019483A}"/>
              </a:ext>
            </a:extLst>
          </p:cNvPr>
          <p:cNvCxnSpPr>
            <a:endCxn id="15" idx="1"/>
          </p:cNvCxnSpPr>
          <p:nvPr/>
        </p:nvCxnSpPr>
        <p:spPr>
          <a:xfrm rot="10800000" flipV="1">
            <a:off x="720001" y="3088433"/>
            <a:ext cx="1761943" cy="1254848"/>
          </a:xfrm>
          <a:prstGeom prst="bentConnector3">
            <a:avLst>
              <a:gd name="adj1" fmla="val 112974"/>
            </a:avLst>
          </a:prstGeom>
          <a:ln w="19050">
            <a:solidFill>
              <a:srgbClr val="69EFAF"/>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9" name="Title 18">
            <a:extLst>
              <a:ext uri="{FF2B5EF4-FFF2-40B4-BE49-F238E27FC236}">
                <a16:creationId xmlns:a16="http://schemas.microsoft.com/office/drawing/2014/main" id="{C591651A-E8AE-F828-87B4-2BA8A595AB86}"/>
              </a:ext>
            </a:extLst>
          </p:cNvPr>
          <p:cNvSpPr>
            <a:spLocks noGrp="1"/>
          </p:cNvSpPr>
          <p:nvPr>
            <p:ph type="title"/>
          </p:nvPr>
        </p:nvSpPr>
        <p:spPr/>
        <p:txBody>
          <a:bodyPr/>
          <a:lstStyle/>
          <a:p>
            <a:r>
              <a:rPr lang="en-US" sz="2400" dirty="0"/>
              <a:t>Advantages</a:t>
            </a:r>
            <a:endParaRPr lang="en-IN" sz="2400" dirty="0"/>
          </a:p>
        </p:txBody>
      </p:sp>
      <p:sp>
        <p:nvSpPr>
          <p:cNvPr id="20" name="Title 18">
            <a:extLst>
              <a:ext uri="{FF2B5EF4-FFF2-40B4-BE49-F238E27FC236}">
                <a16:creationId xmlns:a16="http://schemas.microsoft.com/office/drawing/2014/main" id="{AD757CAB-6E35-EA71-9831-06E103971B28}"/>
              </a:ext>
            </a:extLst>
          </p:cNvPr>
          <p:cNvSpPr txBox="1">
            <a:spLocks/>
          </p:cNvSpPr>
          <p:nvPr/>
        </p:nvSpPr>
        <p:spPr>
          <a:xfrm>
            <a:off x="720000" y="209398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r>
              <a:rPr lang="en-US" sz="2400" dirty="0"/>
              <a:t>Disadvantages</a:t>
            </a:r>
            <a:endParaRPr lang="en-IN" sz="2400" dirty="0"/>
          </a:p>
        </p:txBody>
      </p:sp>
      <p:sp>
        <p:nvSpPr>
          <p:cNvPr id="22" name="TextBox 21">
            <a:extLst>
              <a:ext uri="{FF2B5EF4-FFF2-40B4-BE49-F238E27FC236}">
                <a16:creationId xmlns:a16="http://schemas.microsoft.com/office/drawing/2014/main" id="{FBC1B54D-E6F4-ACDA-13CD-51EF14D883A8}"/>
              </a:ext>
            </a:extLst>
          </p:cNvPr>
          <p:cNvSpPr txBox="1"/>
          <p:nvPr/>
        </p:nvSpPr>
        <p:spPr>
          <a:xfrm>
            <a:off x="720000" y="1017725"/>
            <a:ext cx="5494214" cy="738664"/>
          </a:xfrm>
          <a:prstGeom prst="rect">
            <a:avLst/>
          </a:prstGeom>
          <a:noFill/>
        </p:spPr>
        <p:txBody>
          <a:bodyPr wrap="square">
            <a:spAutoFit/>
          </a:bodyPr>
          <a:lstStyle/>
          <a:p>
            <a:r>
              <a:rPr lang="en-US" dirty="0"/>
              <a:t>The specification can be developed incrementally. As users develop a better understanding of their problem, this can be reflected in the software system</a:t>
            </a:r>
            <a:endParaRPr lang="en-IN" dirty="0"/>
          </a:p>
        </p:txBody>
      </p:sp>
      <p:sp>
        <p:nvSpPr>
          <p:cNvPr id="24" name="TextBox 23">
            <a:extLst>
              <a:ext uri="{FF2B5EF4-FFF2-40B4-BE49-F238E27FC236}">
                <a16:creationId xmlns:a16="http://schemas.microsoft.com/office/drawing/2014/main" id="{346118CD-861A-C772-5FD0-423BB70E30A1}"/>
              </a:ext>
            </a:extLst>
          </p:cNvPr>
          <p:cNvSpPr txBox="1"/>
          <p:nvPr/>
        </p:nvSpPr>
        <p:spPr>
          <a:xfrm>
            <a:off x="720000" y="2666684"/>
            <a:ext cx="5494214" cy="1815882"/>
          </a:xfrm>
          <a:prstGeom prst="rect">
            <a:avLst/>
          </a:prstGeom>
          <a:noFill/>
        </p:spPr>
        <p:txBody>
          <a:bodyPr wrap="square">
            <a:spAutoFit/>
          </a:bodyPr>
          <a:lstStyle/>
          <a:p>
            <a:pPr marL="342900" indent="-342900">
              <a:buFont typeface="+mj-lt"/>
              <a:buAutoNum type="arabicPeriod"/>
            </a:pPr>
            <a:r>
              <a:rPr lang="en-US" dirty="0"/>
              <a:t>The process is not visible Managers need regular deliverables to measure progress. If systems are developed quickly, it is not cost-effective to produce documents that reflect every version of the system. </a:t>
            </a:r>
          </a:p>
          <a:p>
            <a:pPr marL="342900" indent="-342900">
              <a:buFont typeface="+mj-lt"/>
              <a:buAutoNum type="arabicPeriod"/>
            </a:pPr>
            <a:endParaRPr lang="en-US" dirty="0"/>
          </a:p>
          <a:p>
            <a:pPr marL="342900" indent="-342900">
              <a:buFont typeface="+mj-lt"/>
              <a:buAutoNum type="arabicPeriod"/>
            </a:pPr>
            <a:r>
              <a:rPr lang="en-US" dirty="0"/>
              <a:t>Systems are often poorly structured Continual change tends to corrupt the software structure. Incorporating software changes becomes increasingly difficult and costly.</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41"/>
          <p:cNvSpPr txBox="1">
            <a:spLocks noGrp="1"/>
          </p:cNvSpPr>
          <p:nvPr>
            <p:ph type="title"/>
          </p:nvPr>
        </p:nvSpPr>
        <p:spPr>
          <a:xfrm>
            <a:off x="454186" y="445025"/>
            <a:ext cx="7704000" cy="572700"/>
          </a:xfrm>
          <a:prstGeom prst="rect">
            <a:avLst/>
          </a:prstGeom>
        </p:spPr>
        <p:txBody>
          <a:bodyPr spcFirstLastPara="1" wrap="square" lIns="91425" tIns="91425" rIns="91425" bIns="91425" anchor="t" anchorCtr="0">
            <a:noAutofit/>
          </a:bodyPr>
          <a:lstStyle/>
          <a:p>
            <a:pPr lvl="0"/>
            <a:r>
              <a:rPr lang="en-IN" sz="2400" dirty="0"/>
              <a:t>Component Based Software Engineering (CBSE)</a:t>
            </a:r>
            <a:endParaRPr sz="2400" dirty="0"/>
          </a:p>
        </p:txBody>
      </p:sp>
      <p:sp>
        <p:nvSpPr>
          <p:cNvPr id="3" name="TextBox 2">
            <a:extLst>
              <a:ext uri="{FF2B5EF4-FFF2-40B4-BE49-F238E27FC236}">
                <a16:creationId xmlns:a16="http://schemas.microsoft.com/office/drawing/2014/main" id="{7AD140FC-BC10-CBA3-ACDC-6A243CF4D16A}"/>
              </a:ext>
            </a:extLst>
          </p:cNvPr>
          <p:cNvSpPr txBox="1"/>
          <p:nvPr/>
        </p:nvSpPr>
        <p:spPr>
          <a:xfrm>
            <a:off x="454185" y="1017725"/>
            <a:ext cx="8360205" cy="954107"/>
          </a:xfrm>
          <a:prstGeom prst="rect">
            <a:avLst/>
          </a:prstGeom>
          <a:noFill/>
        </p:spPr>
        <p:txBody>
          <a:bodyPr wrap="square">
            <a:spAutoFit/>
          </a:bodyPr>
          <a:lstStyle/>
          <a:p>
            <a:r>
              <a:rPr lang="en-US" dirty="0">
                <a:latin typeface="Lato" panose="020F0502020204030203" pitchFamily="34" charset="0"/>
              </a:rPr>
              <a:t>Also known as component-based development (CBD),</a:t>
            </a:r>
            <a:r>
              <a:rPr lang="en-IN" dirty="0"/>
              <a:t> Reuse-oriented software engineering (ROSE)</a:t>
            </a:r>
            <a:r>
              <a:rPr lang="en-US" dirty="0">
                <a:latin typeface="Lato" panose="020F0502020204030203" pitchFamily="34" charset="0"/>
              </a:rPr>
              <a:t> is a process that focuses on the systematic reuse of independently developed software units called components to build software systems. These components can be bought off-the-shelf (COTS – Commercial Off-The-Shelf), internally developed, or open-source.</a:t>
            </a:r>
            <a:endParaRPr lang="en-IN" dirty="0">
              <a:latin typeface="Lato" panose="020F0502020204030203" pitchFamily="34" charset="0"/>
            </a:endParaRPr>
          </a:p>
        </p:txBody>
      </p:sp>
      <p:pic>
        <p:nvPicPr>
          <p:cNvPr id="5" name="Picture 4">
            <a:extLst>
              <a:ext uri="{FF2B5EF4-FFF2-40B4-BE49-F238E27FC236}">
                <a16:creationId xmlns:a16="http://schemas.microsoft.com/office/drawing/2014/main" id="{B5EACE66-C3F7-1ED3-F6F8-04F350B6BC2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1663" y="2299067"/>
            <a:ext cx="8560673" cy="207338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46"/>
          <p:cNvSpPr txBox="1">
            <a:spLocks noGrp="1"/>
          </p:cNvSpPr>
          <p:nvPr>
            <p:ph type="title"/>
          </p:nvPr>
        </p:nvSpPr>
        <p:spPr>
          <a:xfrm>
            <a:off x="262800" y="2299848"/>
            <a:ext cx="2810009" cy="5438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Stages of CBSE</a:t>
            </a:r>
            <a:endParaRPr sz="2400" dirty="0"/>
          </a:p>
        </p:txBody>
      </p:sp>
      <p:grpSp>
        <p:nvGrpSpPr>
          <p:cNvPr id="6" name="Group 5">
            <a:extLst>
              <a:ext uri="{FF2B5EF4-FFF2-40B4-BE49-F238E27FC236}">
                <a16:creationId xmlns:a16="http://schemas.microsoft.com/office/drawing/2014/main" id="{6CF446D7-9AA9-D9F6-56BC-8CCF25EA8DDF}"/>
              </a:ext>
            </a:extLst>
          </p:cNvPr>
          <p:cNvGrpSpPr/>
          <p:nvPr/>
        </p:nvGrpSpPr>
        <p:grpSpPr>
          <a:xfrm>
            <a:off x="3252713" y="93336"/>
            <a:ext cx="4849295" cy="5056612"/>
            <a:chOff x="3252713" y="93336"/>
            <a:chExt cx="4849295" cy="5056612"/>
          </a:xfrm>
        </p:grpSpPr>
        <p:pic>
          <p:nvPicPr>
            <p:cNvPr id="1026" name="Picture 2">
              <a:extLst>
                <a:ext uri="{FF2B5EF4-FFF2-40B4-BE49-F238E27FC236}">
                  <a16:creationId xmlns:a16="http://schemas.microsoft.com/office/drawing/2014/main" id="{F74176D8-6A6E-D4D2-1D41-A60E48D4C7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504" b="3877"/>
            <a:stretch>
              <a:fillRect/>
            </a:stretch>
          </p:blipFill>
          <p:spPr bwMode="auto">
            <a:xfrm>
              <a:off x="3252713" y="93336"/>
              <a:ext cx="4849295" cy="50566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35B4C94-4873-AED7-9FDC-3BA56A3C6441}"/>
                </a:ext>
              </a:extLst>
            </p:cNvPr>
            <p:cNvSpPr txBox="1"/>
            <p:nvPr/>
          </p:nvSpPr>
          <p:spPr>
            <a:xfrm>
              <a:off x="7433733" y="4470400"/>
              <a:ext cx="254000" cy="307777"/>
            </a:xfrm>
            <a:prstGeom prst="rect">
              <a:avLst/>
            </a:prstGeom>
            <a:noFill/>
          </p:spPr>
          <p:txBody>
            <a:bodyPr wrap="square" rtlCol="0">
              <a:spAutoFit/>
            </a:bodyPr>
            <a:lstStyle/>
            <a:p>
              <a:r>
                <a:rPr lang="en-US" dirty="0">
                  <a:solidFill>
                    <a:srgbClr val="5E92E8"/>
                  </a:solidFill>
                </a:rPr>
                <a:t>1</a:t>
              </a:r>
              <a:endParaRPr lang="en-IN" dirty="0">
                <a:solidFill>
                  <a:srgbClr val="5E92E8"/>
                </a:solidFill>
              </a:endParaRPr>
            </a:p>
          </p:txBody>
        </p:sp>
        <p:sp>
          <p:nvSpPr>
            <p:cNvPr id="3" name="TextBox 2">
              <a:extLst>
                <a:ext uri="{FF2B5EF4-FFF2-40B4-BE49-F238E27FC236}">
                  <a16:creationId xmlns:a16="http://schemas.microsoft.com/office/drawing/2014/main" id="{EA80DC8B-CBEC-B837-DF13-5C16B84DFDB8}"/>
                </a:ext>
              </a:extLst>
            </p:cNvPr>
            <p:cNvSpPr txBox="1"/>
            <p:nvPr/>
          </p:nvSpPr>
          <p:spPr>
            <a:xfrm>
              <a:off x="7433733" y="3098801"/>
              <a:ext cx="254000" cy="307777"/>
            </a:xfrm>
            <a:prstGeom prst="rect">
              <a:avLst/>
            </a:prstGeom>
            <a:noFill/>
          </p:spPr>
          <p:txBody>
            <a:bodyPr wrap="square" rtlCol="0">
              <a:spAutoFit/>
            </a:bodyPr>
            <a:lstStyle/>
            <a:p>
              <a:r>
                <a:rPr lang="en-US" dirty="0">
                  <a:solidFill>
                    <a:srgbClr val="45C788"/>
                  </a:solidFill>
                </a:rPr>
                <a:t>2</a:t>
              </a:r>
              <a:endParaRPr lang="en-IN" dirty="0">
                <a:solidFill>
                  <a:srgbClr val="45C788"/>
                </a:solidFill>
              </a:endParaRPr>
            </a:p>
          </p:txBody>
        </p:sp>
        <p:sp>
          <p:nvSpPr>
            <p:cNvPr id="4" name="TextBox 3">
              <a:extLst>
                <a:ext uri="{FF2B5EF4-FFF2-40B4-BE49-F238E27FC236}">
                  <a16:creationId xmlns:a16="http://schemas.microsoft.com/office/drawing/2014/main" id="{406634A4-5471-7D0A-C1C2-D22D10303A33}"/>
                </a:ext>
              </a:extLst>
            </p:cNvPr>
            <p:cNvSpPr txBox="1"/>
            <p:nvPr/>
          </p:nvSpPr>
          <p:spPr>
            <a:xfrm>
              <a:off x="7433733" y="1727202"/>
              <a:ext cx="254000" cy="307777"/>
            </a:xfrm>
            <a:prstGeom prst="rect">
              <a:avLst/>
            </a:prstGeom>
            <a:noFill/>
          </p:spPr>
          <p:txBody>
            <a:bodyPr wrap="square" rtlCol="0">
              <a:spAutoFit/>
            </a:bodyPr>
            <a:lstStyle/>
            <a:p>
              <a:r>
                <a:rPr lang="en-US" dirty="0">
                  <a:solidFill>
                    <a:srgbClr val="93BE3B"/>
                  </a:solidFill>
                </a:rPr>
                <a:t>3</a:t>
              </a:r>
              <a:endParaRPr lang="en-IN" dirty="0">
                <a:solidFill>
                  <a:srgbClr val="93BE3B"/>
                </a:solidFill>
              </a:endParaRPr>
            </a:p>
          </p:txBody>
        </p:sp>
        <p:sp>
          <p:nvSpPr>
            <p:cNvPr id="5" name="TextBox 4">
              <a:extLst>
                <a:ext uri="{FF2B5EF4-FFF2-40B4-BE49-F238E27FC236}">
                  <a16:creationId xmlns:a16="http://schemas.microsoft.com/office/drawing/2014/main" id="{973D77BA-BC9E-B049-22B4-1840B0F6168E}"/>
                </a:ext>
              </a:extLst>
            </p:cNvPr>
            <p:cNvSpPr txBox="1"/>
            <p:nvPr/>
          </p:nvSpPr>
          <p:spPr>
            <a:xfrm>
              <a:off x="7179733" y="365323"/>
              <a:ext cx="254000" cy="307777"/>
            </a:xfrm>
            <a:prstGeom prst="rect">
              <a:avLst/>
            </a:prstGeom>
            <a:noFill/>
          </p:spPr>
          <p:txBody>
            <a:bodyPr wrap="square" rtlCol="0">
              <a:spAutoFit/>
            </a:bodyPr>
            <a:lstStyle/>
            <a:p>
              <a:r>
                <a:rPr lang="en-US" dirty="0">
                  <a:solidFill>
                    <a:srgbClr val="4BBADE"/>
                  </a:solidFill>
                </a:rPr>
                <a:t>4</a:t>
              </a:r>
              <a:endParaRPr lang="en-IN" dirty="0">
                <a:solidFill>
                  <a:srgbClr val="4BBADE"/>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4">
          <a:extLst>
            <a:ext uri="{FF2B5EF4-FFF2-40B4-BE49-F238E27FC236}">
              <a16:creationId xmlns:a16="http://schemas.microsoft.com/office/drawing/2014/main" id="{4F7C48E0-8189-599F-E103-EA38768CFAA3}"/>
            </a:ext>
          </a:extLst>
        </p:cNvPr>
        <p:cNvGrpSpPr/>
        <p:nvPr/>
      </p:nvGrpSpPr>
      <p:grpSpPr>
        <a:xfrm>
          <a:off x="0" y="0"/>
          <a:ext cx="0" cy="0"/>
          <a:chOff x="0" y="0"/>
          <a:chExt cx="0" cy="0"/>
        </a:xfrm>
      </p:grpSpPr>
      <p:sp>
        <p:nvSpPr>
          <p:cNvPr id="1175" name="Google Shape;1175;p38">
            <a:extLst>
              <a:ext uri="{FF2B5EF4-FFF2-40B4-BE49-F238E27FC236}">
                <a16:creationId xmlns:a16="http://schemas.microsoft.com/office/drawing/2014/main" id="{23F102F4-AFED-3F4D-92EF-698C0104DCCB}"/>
              </a:ext>
            </a:extLst>
          </p:cNvPr>
          <p:cNvSpPr/>
          <p:nvPr/>
        </p:nvSpPr>
        <p:spPr>
          <a:xfrm>
            <a:off x="582618" y="637413"/>
            <a:ext cx="363300" cy="363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6" name="Google Shape;1176;p38">
            <a:extLst>
              <a:ext uri="{FF2B5EF4-FFF2-40B4-BE49-F238E27FC236}">
                <a16:creationId xmlns:a16="http://schemas.microsoft.com/office/drawing/2014/main" id="{EA0C552D-149E-3A92-69F1-64CB0802498D}"/>
              </a:ext>
            </a:extLst>
          </p:cNvPr>
          <p:cNvSpPr/>
          <p:nvPr/>
        </p:nvSpPr>
        <p:spPr>
          <a:xfrm>
            <a:off x="8212043" y="637413"/>
            <a:ext cx="363300" cy="363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9" name="Google Shape;1179;p38">
            <a:extLst>
              <a:ext uri="{FF2B5EF4-FFF2-40B4-BE49-F238E27FC236}">
                <a16:creationId xmlns:a16="http://schemas.microsoft.com/office/drawing/2014/main" id="{F9952019-C164-975D-FAC3-2FE74459968E}"/>
              </a:ext>
            </a:extLst>
          </p:cNvPr>
          <p:cNvSpPr txBox="1">
            <a:spLocks noGrp="1"/>
          </p:cNvSpPr>
          <p:nvPr>
            <p:ph type="title" idx="2"/>
          </p:nvPr>
        </p:nvSpPr>
        <p:spPr>
          <a:xfrm>
            <a:off x="2704218" y="1737211"/>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Case study</a:t>
            </a:r>
            <a:endParaRPr dirty="0"/>
          </a:p>
        </p:txBody>
      </p:sp>
      <p:sp>
        <p:nvSpPr>
          <p:cNvPr id="1180" name="Google Shape;1180;p38">
            <a:extLst>
              <a:ext uri="{FF2B5EF4-FFF2-40B4-BE49-F238E27FC236}">
                <a16:creationId xmlns:a16="http://schemas.microsoft.com/office/drawing/2014/main" id="{FE05D6F7-E6FB-3ACB-ABDD-5E9B7DD4739E}"/>
              </a:ext>
            </a:extLst>
          </p:cNvPr>
          <p:cNvSpPr txBox="1">
            <a:spLocks noGrp="1"/>
          </p:cNvSpPr>
          <p:nvPr>
            <p:ph type="subTitle" idx="3"/>
          </p:nvPr>
        </p:nvSpPr>
        <p:spPr>
          <a:xfrm>
            <a:off x="2792784" y="2571750"/>
            <a:ext cx="3572268" cy="579157"/>
          </a:xfrm>
          <a:prstGeom prst="rect">
            <a:avLst/>
          </a:prstGeom>
        </p:spPr>
        <p:txBody>
          <a:bodyPr spcFirstLastPara="1" wrap="square" lIns="91425" tIns="91425" rIns="91425" bIns="91425" anchor="t" anchorCtr="0">
            <a:noAutofit/>
          </a:bodyPr>
          <a:lstStyle/>
          <a:p>
            <a:pPr algn="l"/>
            <a:r>
              <a:rPr lang="en-US" dirty="0"/>
              <a:t>Telegram wants to introduce a </a:t>
            </a:r>
            <a:r>
              <a:rPr lang="en-US" b="1" dirty="0"/>
              <a:t>real-time location</a:t>
            </a:r>
          </a:p>
          <a:p>
            <a:pPr algn="l"/>
            <a:r>
              <a:rPr lang="en-US" b="1" dirty="0"/>
              <a:t>sharing</a:t>
            </a:r>
            <a:r>
              <a:rPr lang="en-US" dirty="0"/>
              <a:t> feature</a:t>
            </a:r>
            <a:endParaRPr lang="en-IN" dirty="0"/>
          </a:p>
        </p:txBody>
      </p:sp>
      <p:sp>
        <p:nvSpPr>
          <p:cNvPr id="1183" name="Google Shape;1183;p38">
            <a:extLst>
              <a:ext uri="{FF2B5EF4-FFF2-40B4-BE49-F238E27FC236}">
                <a16:creationId xmlns:a16="http://schemas.microsoft.com/office/drawing/2014/main" id="{14A018DC-62AF-9FEA-12BA-978BBD662E46}"/>
              </a:ext>
            </a:extLst>
          </p:cNvPr>
          <p:cNvSpPr/>
          <p:nvPr/>
        </p:nvSpPr>
        <p:spPr>
          <a:xfrm>
            <a:off x="713225" y="2195511"/>
            <a:ext cx="606206" cy="37384"/>
          </a:xfrm>
          <a:custGeom>
            <a:avLst/>
            <a:gdLst/>
            <a:ahLst/>
            <a:cxnLst/>
            <a:rect l="l" t="t" r="r" b="b"/>
            <a:pathLst>
              <a:path w="824770" h="50863" extrusionOk="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84" name="Google Shape;1184;p38">
            <a:extLst>
              <a:ext uri="{FF2B5EF4-FFF2-40B4-BE49-F238E27FC236}">
                <a16:creationId xmlns:a16="http://schemas.microsoft.com/office/drawing/2014/main" id="{C21CAD57-90B5-1DE6-F5DA-3AD01602E487}"/>
              </a:ext>
            </a:extLst>
          </p:cNvPr>
          <p:cNvGrpSpPr/>
          <p:nvPr/>
        </p:nvGrpSpPr>
        <p:grpSpPr>
          <a:xfrm>
            <a:off x="541705" y="1421418"/>
            <a:ext cx="552408" cy="792759"/>
            <a:chOff x="10519314" y="4728596"/>
            <a:chExt cx="751780" cy="1078731"/>
          </a:xfrm>
        </p:grpSpPr>
        <p:grpSp>
          <p:nvGrpSpPr>
            <p:cNvPr id="1185" name="Google Shape;1185;p38">
              <a:extLst>
                <a:ext uri="{FF2B5EF4-FFF2-40B4-BE49-F238E27FC236}">
                  <a16:creationId xmlns:a16="http://schemas.microsoft.com/office/drawing/2014/main" id="{1A9CCD67-9B98-E79C-FEB4-635D37252AF1}"/>
                </a:ext>
              </a:extLst>
            </p:cNvPr>
            <p:cNvGrpSpPr/>
            <p:nvPr/>
          </p:nvGrpSpPr>
          <p:grpSpPr>
            <a:xfrm>
              <a:off x="10519314" y="4728596"/>
              <a:ext cx="626662" cy="1078731"/>
              <a:chOff x="10519314" y="4728596"/>
              <a:chExt cx="626662" cy="1078731"/>
            </a:xfrm>
          </p:grpSpPr>
          <p:grpSp>
            <p:nvGrpSpPr>
              <p:cNvPr id="1186" name="Google Shape;1186;p38">
                <a:extLst>
                  <a:ext uri="{FF2B5EF4-FFF2-40B4-BE49-F238E27FC236}">
                    <a16:creationId xmlns:a16="http://schemas.microsoft.com/office/drawing/2014/main" id="{670B7F7C-27A2-3766-5EC1-2412B1BA2BBB}"/>
                  </a:ext>
                </a:extLst>
              </p:cNvPr>
              <p:cNvGrpSpPr/>
              <p:nvPr/>
            </p:nvGrpSpPr>
            <p:grpSpPr>
              <a:xfrm>
                <a:off x="10903220" y="4888205"/>
                <a:ext cx="242756" cy="919122"/>
                <a:chOff x="10903220" y="4888205"/>
                <a:chExt cx="242756" cy="919122"/>
              </a:xfrm>
            </p:grpSpPr>
            <p:sp>
              <p:nvSpPr>
                <p:cNvPr id="1187" name="Google Shape;1187;p38">
                  <a:extLst>
                    <a:ext uri="{FF2B5EF4-FFF2-40B4-BE49-F238E27FC236}">
                      <a16:creationId xmlns:a16="http://schemas.microsoft.com/office/drawing/2014/main" id="{353DBFD5-D9C1-095D-E161-B19B84DCE674}"/>
                    </a:ext>
                  </a:extLst>
                </p:cNvPr>
                <p:cNvSpPr/>
                <p:nvPr/>
              </p:nvSpPr>
              <p:spPr>
                <a:xfrm rot="-447735">
                  <a:off x="10961814" y="4892503"/>
                  <a:ext cx="125567" cy="910526"/>
                </a:xfrm>
                <a:custGeom>
                  <a:avLst/>
                  <a:gdLst/>
                  <a:ahLst/>
                  <a:cxnLst/>
                  <a:rect l="l" t="t" r="r" b="b"/>
                  <a:pathLst>
                    <a:path w="125444" h="909637" extrusionOk="0">
                      <a:moveTo>
                        <a:pt x="0" y="0"/>
                      </a:moveTo>
                      <a:lnTo>
                        <a:pt x="125445" y="0"/>
                      </a:lnTo>
                      <a:lnTo>
                        <a:pt x="125445" y="909637"/>
                      </a:lnTo>
                      <a:lnTo>
                        <a:pt x="0" y="9096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38">
                  <a:extLst>
                    <a:ext uri="{FF2B5EF4-FFF2-40B4-BE49-F238E27FC236}">
                      <a16:creationId xmlns:a16="http://schemas.microsoft.com/office/drawing/2014/main" id="{4A42AE2E-A3C7-E43C-ACB8-57B96CE0AC7B}"/>
                    </a:ext>
                  </a:extLst>
                </p:cNvPr>
                <p:cNvSpPr/>
                <p:nvPr/>
              </p:nvSpPr>
              <p:spPr>
                <a:xfrm>
                  <a:off x="10952422" y="4933194"/>
                  <a:ext cx="42088" cy="42088"/>
                </a:xfrm>
                <a:custGeom>
                  <a:avLst/>
                  <a:gdLst/>
                  <a:ahLst/>
                  <a:cxnLst/>
                  <a:rect l="l" t="t" r="r" b="b"/>
                  <a:pathLst>
                    <a:path w="42088" h="42088" extrusionOk="0">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38">
                  <a:extLst>
                    <a:ext uri="{FF2B5EF4-FFF2-40B4-BE49-F238E27FC236}">
                      <a16:creationId xmlns:a16="http://schemas.microsoft.com/office/drawing/2014/main" id="{0C2D8BBB-A3E4-C26F-4406-7DDB0C622F8C}"/>
                    </a:ext>
                  </a:extLst>
                </p:cNvPr>
                <p:cNvSpPr/>
                <p:nvPr/>
              </p:nvSpPr>
              <p:spPr>
                <a:xfrm>
                  <a:off x="10961186" y="5000250"/>
                  <a:ext cx="42087" cy="42087"/>
                </a:xfrm>
                <a:custGeom>
                  <a:avLst/>
                  <a:gdLst/>
                  <a:ahLst/>
                  <a:cxnLst/>
                  <a:rect l="l" t="t" r="r" b="b"/>
                  <a:pathLst>
                    <a:path w="42087" h="42087" extrusionOk="0">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90" name="Google Shape;1190;p38">
                  <a:extLst>
                    <a:ext uri="{FF2B5EF4-FFF2-40B4-BE49-F238E27FC236}">
                      <a16:creationId xmlns:a16="http://schemas.microsoft.com/office/drawing/2014/main" id="{046C694C-7133-7733-D7E0-624A12B1506D}"/>
                    </a:ext>
                  </a:extLst>
                </p:cNvPr>
                <p:cNvGrpSpPr/>
                <p:nvPr/>
              </p:nvGrpSpPr>
              <p:grpSpPr>
                <a:xfrm>
                  <a:off x="11014221" y="5588618"/>
                  <a:ext cx="100021" cy="114784"/>
                  <a:chOff x="11014221" y="5588618"/>
                  <a:chExt cx="100021" cy="114784"/>
                </a:xfrm>
              </p:grpSpPr>
              <p:sp>
                <p:nvSpPr>
                  <p:cNvPr id="1191" name="Google Shape;1191;p38">
                    <a:extLst>
                      <a:ext uri="{FF2B5EF4-FFF2-40B4-BE49-F238E27FC236}">
                        <a16:creationId xmlns:a16="http://schemas.microsoft.com/office/drawing/2014/main" id="{12BB68B7-BBE9-E995-57DD-01629E5CF95D}"/>
                      </a:ext>
                    </a:extLst>
                  </p:cNvPr>
                  <p:cNvSpPr/>
                  <p:nvPr/>
                </p:nvSpPr>
                <p:spPr>
                  <a:xfrm rot="-447735">
                    <a:off x="11014826" y="5594269"/>
                    <a:ext cx="88001" cy="15064"/>
                  </a:xfrm>
                  <a:custGeom>
                    <a:avLst/>
                    <a:gdLst/>
                    <a:ahLst/>
                    <a:cxnLst/>
                    <a:rect l="l" t="t" r="r" b="b"/>
                    <a:pathLst>
                      <a:path w="87915" h="15049" extrusionOk="0">
                        <a:moveTo>
                          <a:pt x="0" y="0"/>
                        </a:moveTo>
                        <a:lnTo>
                          <a:pt x="87916" y="0"/>
                        </a:lnTo>
                        <a:lnTo>
                          <a:pt x="87916" y="15049"/>
                        </a:lnTo>
                        <a:lnTo>
                          <a:pt x="0" y="150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38">
                    <a:extLst>
                      <a:ext uri="{FF2B5EF4-FFF2-40B4-BE49-F238E27FC236}">
                        <a16:creationId xmlns:a16="http://schemas.microsoft.com/office/drawing/2014/main" id="{8600DFE8-8023-073A-8AD7-11FA77ED02EF}"/>
                      </a:ext>
                    </a:extLst>
                  </p:cNvPr>
                  <p:cNvSpPr/>
                  <p:nvPr/>
                </p:nvSpPr>
                <p:spPr>
                  <a:xfrm rot="-447735">
                    <a:off x="11018646" y="5623150"/>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38">
                    <a:extLst>
                      <a:ext uri="{FF2B5EF4-FFF2-40B4-BE49-F238E27FC236}">
                        <a16:creationId xmlns:a16="http://schemas.microsoft.com/office/drawing/2014/main" id="{2BE23E2D-5687-B716-BE78-2B883AFFBCB0}"/>
                      </a:ext>
                    </a:extLst>
                  </p:cNvPr>
                  <p:cNvSpPr/>
                  <p:nvPr/>
                </p:nvSpPr>
                <p:spPr>
                  <a:xfrm rot="-447735">
                    <a:off x="11021820" y="5653805"/>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38">
                    <a:extLst>
                      <a:ext uri="{FF2B5EF4-FFF2-40B4-BE49-F238E27FC236}">
                        <a16:creationId xmlns:a16="http://schemas.microsoft.com/office/drawing/2014/main" id="{2CBEBFFA-4808-8C4E-EAD7-3284EEB931CA}"/>
                      </a:ext>
                    </a:extLst>
                  </p:cNvPr>
                  <p:cNvSpPr/>
                  <p:nvPr/>
                </p:nvSpPr>
                <p:spPr>
                  <a:xfrm rot="-447735">
                    <a:off x="11025635" y="5682688"/>
                    <a:ext cx="88001" cy="15064"/>
                  </a:xfrm>
                  <a:custGeom>
                    <a:avLst/>
                    <a:gdLst/>
                    <a:ahLst/>
                    <a:cxnLst/>
                    <a:rect l="l" t="t" r="r" b="b"/>
                    <a:pathLst>
                      <a:path w="87915" h="15049" extrusionOk="0">
                        <a:moveTo>
                          <a:pt x="0" y="0"/>
                        </a:moveTo>
                        <a:lnTo>
                          <a:pt x="87915" y="0"/>
                        </a:lnTo>
                        <a:lnTo>
                          <a:pt x="87915"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95" name="Google Shape;1195;p38">
                <a:extLst>
                  <a:ext uri="{FF2B5EF4-FFF2-40B4-BE49-F238E27FC236}">
                    <a16:creationId xmlns:a16="http://schemas.microsoft.com/office/drawing/2014/main" id="{4A7882B7-2E0F-E6E6-568D-BC48696A47FC}"/>
                  </a:ext>
                </a:extLst>
              </p:cNvPr>
              <p:cNvGrpSpPr/>
              <p:nvPr/>
            </p:nvGrpSpPr>
            <p:grpSpPr>
              <a:xfrm>
                <a:off x="10718623" y="4728596"/>
                <a:ext cx="229169" cy="1075979"/>
                <a:chOff x="10718623" y="4728596"/>
                <a:chExt cx="229169" cy="1075979"/>
              </a:xfrm>
            </p:grpSpPr>
            <p:sp>
              <p:nvSpPr>
                <p:cNvPr id="1196" name="Google Shape;1196;p38">
                  <a:extLst>
                    <a:ext uri="{FF2B5EF4-FFF2-40B4-BE49-F238E27FC236}">
                      <a16:creationId xmlns:a16="http://schemas.microsoft.com/office/drawing/2014/main" id="{139855C4-7926-00B1-5673-205A3737D425}"/>
                    </a:ext>
                  </a:extLst>
                </p:cNvPr>
                <p:cNvSpPr/>
                <p:nvPr/>
              </p:nvSpPr>
              <p:spPr>
                <a:xfrm rot="-172174">
                  <a:off x="10745259" y="4732329"/>
                  <a:ext cx="175897" cy="1068513"/>
                </a:xfrm>
                <a:custGeom>
                  <a:avLst/>
                  <a:gdLst/>
                  <a:ahLst/>
                  <a:cxnLst/>
                  <a:rect l="l" t="t" r="r" b="b"/>
                  <a:pathLst>
                    <a:path w="176117" h="1069848" extrusionOk="0">
                      <a:moveTo>
                        <a:pt x="0" y="0"/>
                      </a:moveTo>
                      <a:lnTo>
                        <a:pt x="176117" y="0"/>
                      </a:lnTo>
                      <a:lnTo>
                        <a:pt x="176117" y="1069848"/>
                      </a:lnTo>
                      <a:lnTo>
                        <a:pt x="0" y="10698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38">
                  <a:extLst>
                    <a:ext uri="{FF2B5EF4-FFF2-40B4-BE49-F238E27FC236}">
                      <a16:creationId xmlns:a16="http://schemas.microsoft.com/office/drawing/2014/main" id="{4E27CE2B-EEDF-2982-5FB4-340997186D10}"/>
                    </a:ext>
                  </a:extLst>
                </p:cNvPr>
                <p:cNvSpPr/>
                <p:nvPr/>
              </p:nvSpPr>
              <p:spPr>
                <a:xfrm>
                  <a:off x="10787634" y="5182743"/>
                  <a:ext cx="87629" cy="87630"/>
                </a:xfrm>
                <a:custGeom>
                  <a:avLst/>
                  <a:gdLst/>
                  <a:ahLst/>
                  <a:cxnLst/>
                  <a:rect l="l" t="t" r="r" b="b"/>
                  <a:pathLst>
                    <a:path w="87629" h="87630" extrusionOk="0">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98" name="Google Shape;1198;p38">
                  <a:extLst>
                    <a:ext uri="{FF2B5EF4-FFF2-40B4-BE49-F238E27FC236}">
                      <a16:creationId xmlns:a16="http://schemas.microsoft.com/office/drawing/2014/main" id="{308A2C43-55FC-C99C-84CD-3F00102D5609}"/>
                    </a:ext>
                  </a:extLst>
                </p:cNvPr>
                <p:cNvGrpSpPr/>
                <p:nvPr/>
              </p:nvGrpSpPr>
              <p:grpSpPr>
                <a:xfrm>
                  <a:off x="10765015" y="5040134"/>
                  <a:ext cx="116314" cy="49775"/>
                  <a:chOff x="10765015" y="5040134"/>
                  <a:chExt cx="116314" cy="49775"/>
                </a:xfrm>
              </p:grpSpPr>
              <p:sp>
                <p:nvSpPr>
                  <p:cNvPr id="1199" name="Google Shape;1199;p38">
                    <a:extLst>
                      <a:ext uri="{FF2B5EF4-FFF2-40B4-BE49-F238E27FC236}">
                        <a16:creationId xmlns:a16="http://schemas.microsoft.com/office/drawing/2014/main" id="{13429070-EB3B-B5D1-FAF8-D853DC2E4763}"/>
                      </a:ext>
                    </a:extLst>
                  </p:cNvPr>
                  <p:cNvSpPr/>
                  <p:nvPr/>
                </p:nvSpPr>
                <p:spPr>
                  <a:xfrm rot="-172174">
                    <a:off x="10765318" y="5042987"/>
                    <a:ext cx="114347" cy="14935"/>
                  </a:xfrm>
                  <a:custGeom>
                    <a:avLst/>
                    <a:gdLst/>
                    <a:ahLst/>
                    <a:cxnLst/>
                    <a:rect l="l" t="t" r="r" b="b"/>
                    <a:pathLst>
                      <a:path w="114490" h="14954" extrusionOk="0">
                        <a:moveTo>
                          <a:pt x="0" y="0"/>
                        </a:moveTo>
                        <a:lnTo>
                          <a:pt x="114490" y="0"/>
                        </a:lnTo>
                        <a:lnTo>
                          <a:pt x="114490"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38">
                    <a:extLst>
                      <a:ext uri="{FF2B5EF4-FFF2-40B4-BE49-F238E27FC236}">
                        <a16:creationId xmlns:a16="http://schemas.microsoft.com/office/drawing/2014/main" id="{B302088E-2446-F8DC-932F-47F6F180DEAE}"/>
                      </a:ext>
                    </a:extLst>
                  </p:cNvPr>
                  <p:cNvSpPr/>
                  <p:nvPr/>
                </p:nvSpPr>
                <p:spPr>
                  <a:xfrm rot="-172174">
                    <a:off x="10766681" y="5072121"/>
                    <a:ext cx="114347" cy="14935"/>
                  </a:xfrm>
                  <a:custGeom>
                    <a:avLst/>
                    <a:gdLst/>
                    <a:ahLst/>
                    <a:cxnLst/>
                    <a:rect l="l" t="t" r="r" b="b"/>
                    <a:pathLst>
                      <a:path w="114490" h="14954" extrusionOk="0">
                        <a:moveTo>
                          <a:pt x="0" y="0"/>
                        </a:moveTo>
                        <a:lnTo>
                          <a:pt x="114491" y="0"/>
                        </a:lnTo>
                        <a:lnTo>
                          <a:pt x="114491"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01" name="Google Shape;1201;p38">
                  <a:extLst>
                    <a:ext uri="{FF2B5EF4-FFF2-40B4-BE49-F238E27FC236}">
                      <a16:creationId xmlns:a16="http://schemas.microsoft.com/office/drawing/2014/main" id="{E5F0E5CD-251D-5E57-124B-CF03106337A5}"/>
                    </a:ext>
                  </a:extLst>
                </p:cNvPr>
                <p:cNvGrpSpPr/>
                <p:nvPr/>
              </p:nvGrpSpPr>
              <p:grpSpPr>
                <a:xfrm>
                  <a:off x="10784825" y="5436314"/>
                  <a:ext cx="116414" cy="49961"/>
                  <a:chOff x="10784825" y="5436314"/>
                  <a:chExt cx="116414" cy="49961"/>
                </a:xfrm>
              </p:grpSpPr>
              <p:sp>
                <p:nvSpPr>
                  <p:cNvPr id="1202" name="Google Shape;1202;p38">
                    <a:extLst>
                      <a:ext uri="{FF2B5EF4-FFF2-40B4-BE49-F238E27FC236}">
                        <a16:creationId xmlns:a16="http://schemas.microsoft.com/office/drawing/2014/main" id="{B9954D91-EFE2-5666-E09B-F153875B8EDE}"/>
                      </a:ext>
                    </a:extLst>
                  </p:cNvPr>
                  <p:cNvSpPr/>
                  <p:nvPr/>
                </p:nvSpPr>
                <p:spPr>
                  <a:xfrm rot="-172174">
                    <a:off x="10785128" y="5439167"/>
                    <a:ext cx="114347" cy="14935"/>
                  </a:xfrm>
                  <a:custGeom>
                    <a:avLst/>
                    <a:gdLst/>
                    <a:ahLst/>
                    <a:cxnLst/>
                    <a:rect l="l" t="t" r="r" b="b"/>
                    <a:pathLst>
                      <a:path w="114490" h="14954" extrusionOk="0">
                        <a:moveTo>
                          <a:pt x="0" y="0"/>
                        </a:moveTo>
                        <a:lnTo>
                          <a:pt x="114491" y="0"/>
                        </a:lnTo>
                        <a:lnTo>
                          <a:pt x="114491"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38">
                    <a:extLst>
                      <a:ext uri="{FF2B5EF4-FFF2-40B4-BE49-F238E27FC236}">
                        <a16:creationId xmlns:a16="http://schemas.microsoft.com/office/drawing/2014/main" id="{54F9CF7A-11CB-7F3B-6472-F4A9663BC084}"/>
                      </a:ext>
                    </a:extLst>
                  </p:cNvPr>
                  <p:cNvSpPr/>
                  <p:nvPr/>
                </p:nvSpPr>
                <p:spPr>
                  <a:xfrm rot="-172174">
                    <a:off x="10786591" y="5468487"/>
                    <a:ext cx="114347" cy="14935"/>
                  </a:xfrm>
                  <a:custGeom>
                    <a:avLst/>
                    <a:gdLst/>
                    <a:ahLst/>
                    <a:cxnLst/>
                    <a:rect l="l" t="t" r="r" b="b"/>
                    <a:pathLst>
                      <a:path w="114490" h="14954" extrusionOk="0">
                        <a:moveTo>
                          <a:pt x="0" y="0"/>
                        </a:moveTo>
                        <a:lnTo>
                          <a:pt x="114490" y="0"/>
                        </a:lnTo>
                        <a:lnTo>
                          <a:pt x="114490"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04" name="Google Shape;1204;p38">
                <a:extLst>
                  <a:ext uri="{FF2B5EF4-FFF2-40B4-BE49-F238E27FC236}">
                    <a16:creationId xmlns:a16="http://schemas.microsoft.com/office/drawing/2014/main" id="{742895CE-1D24-773A-99FF-F4F50E9436BD}"/>
                  </a:ext>
                </a:extLst>
              </p:cNvPr>
              <p:cNvGrpSpPr/>
              <p:nvPr/>
            </p:nvGrpSpPr>
            <p:grpSpPr>
              <a:xfrm>
                <a:off x="10519314" y="4813458"/>
                <a:ext cx="202120" cy="992123"/>
                <a:chOff x="10519314" y="4813458"/>
                <a:chExt cx="202120" cy="992123"/>
              </a:xfrm>
            </p:grpSpPr>
            <p:sp>
              <p:nvSpPr>
                <p:cNvPr id="1205" name="Google Shape;1205;p38">
                  <a:extLst>
                    <a:ext uri="{FF2B5EF4-FFF2-40B4-BE49-F238E27FC236}">
                      <a16:creationId xmlns:a16="http://schemas.microsoft.com/office/drawing/2014/main" id="{58F1BB97-DB62-3FB6-BA32-0CF55E65084B}"/>
                    </a:ext>
                  </a:extLst>
                </p:cNvPr>
                <p:cNvSpPr/>
                <p:nvPr/>
              </p:nvSpPr>
              <p:spPr>
                <a:xfrm>
                  <a:off x="10519314" y="4813458"/>
                  <a:ext cx="202120" cy="992123"/>
                </a:xfrm>
                <a:custGeom>
                  <a:avLst/>
                  <a:gdLst/>
                  <a:ahLst/>
                  <a:cxnLst/>
                  <a:rect l="l" t="t" r="r" b="b"/>
                  <a:pathLst>
                    <a:path w="202120" h="992123" extrusionOk="0">
                      <a:moveTo>
                        <a:pt x="0" y="0"/>
                      </a:moveTo>
                      <a:lnTo>
                        <a:pt x="202120" y="0"/>
                      </a:lnTo>
                      <a:lnTo>
                        <a:pt x="202120" y="992124"/>
                      </a:lnTo>
                      <a:lnTo>
                        <a:pt x="0" y="9921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38">
                  <a:extLst>
                    <a:ext uri="{FF2B5EF4-FFF2-40B4-BE49-F238E27FC236}">
                      <a16:creationId xmlns:a16="http://schemas.microsoft.com/office/drawing/2014/main" id="{52670B94-4E7E-7F84-3B6F-B19120986A88}"/>
                    </a:ext>
                  </a:extLst>
                </p:cNvPr>
                <p:cNvSpPr/>
                <p:nvPr/>
              </p:nvSpPr>
              <p:spPr>
                <a:xfrm>
                  <a:off x="10558843" y="4891468"/>
                  <a:ext cx="123063" cy="123062"/>
                </a:xfrm>
                <a:custGeom>
                  <a:avLst/>
                  <a:gdLst/>
                  <a:ahLst/>
                  <a:cxnLst/>
                  <a:rect l="l" t="t" r="r" b="b"/>
                  <a:pathLst>
                    <a:path w="123063" h="123062" extrusionOk="0">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07" name="Google Shape;1207;p38">
                  <a:extLst>
                    <a:ext uri="{FF2B5EF4-FFF2-40B4-BE49-F238E27FC236}">
                      <a16:creationId xmlns:a16="http://schemas.microsoft.com/office/drawing/2014/main" id="{0FB0294E-E43D-2465-0E53-84A659BF9582}"/>
                    </a:ext>
                  </a:extLst>
                </p:cNvPr>
                <p:cNvGrpSpPr/>
                <p:nvPr/>
              </p:nvGrpSpPr>
              <p:grpSpPr>
                <a:xfrm>
                  <a:off x="10556176" y="5465730"/>
                  <a:ext cx="128397" cy="44196"/>
                  <a:chOff x="10556176" y="5465730"/>
                  <a:chExt cx="128397" cy="44196"/>
                </a:xfrm>
              </p:grpSpPr>
              <p:sp>
                <p:nvSpPr>
                  <p:cNvPr id="1208" name="Google Shape;1208;p38">
                    <a:extLst>
                      <a:ext uri="{FF2B5EF4-FFF2-40B4-BE49-F238E27FC236}">
                        <a16:creationId xmlns:a16="http://schemas.microsoft.com/office/drawing/2014/main" id="{DF0B628D-8D80-AD8C-5A62-980FA71EE1AA}"/>
                      </a:ext>
                    </a:extLst>
                  </p:cNvPr>
                  <p:cNvSpPr/>
                  <p:nvPr/>
                </p:nvSpPr>
                <p:spPr>
                  <a:xfrm>
                    <a:off x="10556176" y="5465730"/>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38">
                    <a:extLst>
                      <a:ext uri="{FF2B5EF4-FFF2-40B4-BE49-F238E27FC236}">
                        <a16:creationId xmlns:a16="http://schemas.microsoft.com/office/drawing/2014/main" id="{1FFD3A9A-A371-DCF1-FCCA-AF6572E7B007}"/>
                      </a:ext>
                    </a:extLst>
                  </p:cNvPr>
                  <p:cNvSpPr/>
                  <p:nvPr/>
                </p:nvSpPr>
                <p:spPr>
                  <a:xfrm>
                    <a:off x="10556176" y="5494972"/>
                    <a:ext cx="128397" cy="14954"/>
                  </a:xfrm>
                  <a:custGeom>
                    <a:avLst/>
                    <a:gdLst/>
                    <a:ahLst/>
                    <a:cxnLst/>
                    <a:rect l="l" t="t" r="r" b="b"/>
                    <a:pathLst>
                      <a:path w="128397" h="14954" extrusionOk="0">
                        <a:moveTo>
                          <a:pt x="0" y="0"/>
                        </a:moveTo>
                        <a:lnTo>
                          <a:pt x="128397" y="0"/>
                        </a:lnTo>
                        <a:lnTo>
                          <a:pt x="128397"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0" name="Google Shape;1210;p38">
                  <a:extLst>
                    <a:ext uri="{FF2B5EF4-FFF2-40B4-BE49-F238E27FC236}">
                      <a16:creationId xmlns:a16="http://schemas.microsoft.com/office/drawing/2014/main" id="{63F05E14-CF3F-ED9A-D859-984F9B2CF4E2}"/>
                    </a:ext>
                  </a:extLst>
                </p:cNvPr>
                <p:cNvGrpSpPr/>
                <p:nvPr/>
              </p:nvGrpSpPr>
              <p:grpSpPr>
                <a:xfrm>
                  <a:off x="10556176" y="5689187"/>
                  <a:ext cx="128397" cy="44196"/>
                  <a:chOff x="10556176" y="5689187"/>
                  <a:chExt cx="128397" cy="44196"/>
                </a:xfrm>
              </p:grpSpPr>
              <p:sp>
                <p:nvSpPr>
                  <p:cNvPr id="1211" name="Google Shape;1211;p38">
                    <a:extLst>
                      <a:ext uri="{FF2B5EF4-FFF2-40B4-BE49-F238E27FC236}">
                        <a16:creationId xmlns:a16="http://schemas.microsoft.com/office/drawing/2014/main" id="{9C52451D-2583-CAF6-2FBA-C40967716BA2}"/>
                      </a:ext>
                    </a:extLst>
                  </p:cNvPr>
                  <p:cNvSpPr/>
                  <p:nvPr/>
                </p:nvSpPr>
                <p:spPr>
                  <a:xfrm>
                    <a:off x="10556176" y="5689187"/>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38">
                    <a:extLst>
                      <a:ext uri="{FF2B5EF4-FFF2-40B4-BE49-F238E27FC236}">
                        <a16:creationId xmlns:a16="http://schemas.microsoft.com/office/drawing/2014/main" id="{FEB889ED-F069-1BAF-3F86-C27B4742ADE3}"/>
                      </a:ext>
                    </a:extLst>
                  </p:cNvPr>
                  <p:cNvSpPr/>
                  <p:nvPr/>
                </p:nvSpPr>
                <p:spPr>
                  <a:xfrm>
                    <a:off x="10556176" y="5718429"/>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213" name="Google Shape;1213;p38">
              <a:extLst>
                <a:ext uri="{FF2B5EF4-FFF2-40B4-BE49-F238E27FC236}">
                  <a16:creationId xmlns:a16="http://schemas.microsoft.com/office/drawing/2014/main" id="{22E73CA8-1DB6-AF0F-8FB5-A35230C80B25}"/>
                </a:ext>
              </a:extLst>
            </p:cNvPr>
            <p:cNvGrpSpPr/>
            <p:nvPr/>
          </p:nvGrpSpPr>
          <p:grpSpPr>
            <a:xfrm>
              <a:off x="11058042" y="5088325"/>
              <a:ext cx="213052" cy="717953"/>
              <a:chOff x="11058042" y="5088325"/>
              <a:chExt cx="213052" cy="717953"/>
            </a:xfrm>
          </p:grpSpPr>
          <p:sp>
            <p:nvSpPr>
              <p:cNvPr id="1214" name="Google Shape;1214;p38">
                <a:extLst>
                  <a:ext uri="{FF2B5EF4-FFF2-40B4-BE49-F238E27FC236}">
                    <a16:creationId xmlns:a16="http://schemas.microsoft.com/office/drawing/2014/main" id="{8F8521FF-D07A-E305-A425-2C494C4FAC7D}"/>
                  </a:ext>
                </a:extLst>
              </p:cNvPr>
              <p:cNvSpPr/>
              <p:nvPr/>
            </p:nvSpPr>
            <p:spPr>
              <a:xfrm rot="-631368">
                <a:off x="11122592" y="5089982"/>
                <a:ext cx="83952" cy="714640"/>
              </a:xfrm>
              <a:custGeom>
                <a:avLst/>
                <a:gdLst/>
                <a:ahLst/>
                <a:cxnLst/>
                <a:rect l="l" t="t" r="r" b="b"/>
                <a:pathLst>
                  <a:path w="84010" h="715136" extrusionOk="0">
                    <a:moveTo>
                      <a:pt x="0" y="0"/>
                    </a:moveTo>
                    <a:lnTo>
                      <a:pt x="84010" y="0"/>
                    </a:lnTo>
                    <a:lnTo>
                      <a:pt x="84010" y="715137"/>
                    </a:lnTo>
                    <a:lnTo>
                      <a:pt x="0" y="71513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38">
                <a:extLst>
                  <a:ext uri="{FF2B5EF4-FFF2-40B4-BE49-F238E27FC236}">
                    <a16:creationId xmlns:a16="http://schemas.microsoft.com/office/drawing/2014/main" id="{7D18E64B-BACB-D4F9-F1AF-A2F13C29795C}"/>
                  </a:ext>
                </a:extLst>
              </p:cNvPr>
              <p:cNvSpPr/>
              <p:nvPr/>
            </p:nvSpPr>
            <p:spPr>
              <a:xfrm rot="-631368">
                <a:off x="11154645" y="5271518"/>
                <a:ext cx="25985" cy="411004"/>
              </a:xfrm>
              <a:custGeom>
                <a:avLst/>
                <a:gdLst/>
                <a:ahLst/>
                <a:cxnLst/>
                <a:rect l="l" t="t" r="r" b="b"/>
                <a:pathLst>
                  <a:path w="26003" h="411289" extrusionOk="0">
                    <a:moveTo>
                      <a:pt x="0" y="0"/>
                    </a:moveTo>
                    <a:lnTo>
                      <a:pt x="26003" y="0"/>
                    </a:lnTo>
                    <a:lnTo>
                      <a:pt x="26003" y="411289"/>
                    </a:lnTo>
                    <a:lnTo>
                      <a:pt x="0" y="4112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16" name="Google Shape;1216;p38">
            <a:extLst>
              <a:ext uri="{FF2B5EF4-FFF2-40B4-BE49-F238E27FC236}">
                <a16:creationId xmlns:a16="http://schemas.microsoft.com/office/drawing/2014/main" id="{2CC1DE93-AD42-AA76-B2A5-F886E564B85C}"/>
              </a:ext>
            </a:extLst>
          </p:cNvPr>
          <p:cNvGrpSpPr/>
          <p:nvPr/>
        </p:nvGrpSpPr>
        <p:grpSpPr>
          <a:xfrm>
            <a:off x="580759" y="539494"/>
            <a:ext cx="426307" cy="643642"/>
            <a:chOff x="10572463" y="3528536"/>
            <a:chExt cx="580168" cy="875823"/>
          </a:xfrm>
        </p:grpSpPr>
        <p:grpSp>
          <p:nvGrpSpPr>
            <p:cNvPr id="1217" name="Google Shape;1217;p38">
              <a:extLst>
                <a:ext uri="{FF2B5EF4-FFF2-40B4-BE49-F238E27FC236}">
                  <a16:creationId xmlns:a16="http://schemas.microsoft.com/office/drawing/2014/main" id="{AE113E6C-A3EE-A50A-2DA4-1C11495C7E7B}"/>
                </a:ext>
              </a:extLst>
            </p:cNvPr>
            <p:cNvGrpSpPr/>
            <p:nvPr/>
          </p:nvGrpSpPr>
          <p:grpSpPr>
            <a:xfrm>
              <a:off x="10713815" y="3528536"/>
              <a:ext cx="438816" cy="746664"/>
              <a:chOff x="10713815" y="3528536"/>
              <a:chExt cx="438816" cy="746664"/>
            </a:xfrm>
          </p:grpSpPr>
          <p:sp>
            <p:nvSpPr>
              <p:cNvPr id="1218" name="Google Shape;1218;p38">
                <a:extLst>
                  <a:ext uri="{FF2B5EF4-FFF2-40B4-BE49-F238E27FC236}">
                    <a16:creationId xmlns:a16="http://schemas.microsoft.com/office/drawing/2014/main" id="{BF9FD0CC-3B58-9908-35BC-23B484555EC0}"/>
                  </a:ext>
                </a:extLst>
              </p:cNvPr>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19" name="Google Shape;1219;p38">
                <a:extLst>
                  <a:ext uri="{FF2B5EF4-FFF2-40B4-BE49-F238E27FC236}">
                    <a16:creationId xmlns:a16="http://schemas.microsoft.com/office/drawing/2014/main" id="{908ED2F5-3414-B760-CD28-7502A8211659}"/>
                  </a:ext>
                </a:extLst>
              </p:cNvPr>
              <p:cNvGrpSpPr/>
              <p:nvPr/>
            </p:nvGrpSpPr>
            <p:grpSpPr>
              <a:xfrm>
                <a:off x="10776489" y="3625310"/>
                <a:ext cx="313848" cy="288226"/>
                <a:chOff x="10776489" y="3625310"/>
                <a:chExt cx="313848" cy="288226"/>
              </a:xfrm>
            </p:grpSpPr>
            <p:sp>
              <p:nvSpPr>
                <p:cNvPr id="1220" name="Google Shape;1220;p38">
                  <a:extLst>
                    <a:ext uri="{FF2B5EF4-FFF2-40B4-BE49-F238E27FC236}">
                      <a16:creationId xmlns:a16="http://schemas.microsoft.com/office/drawing/2014/main" id="{9944FC5C-045C-F85B-606D-A11388128408}"/>
                    </a:ext>
                  </a:extLst>
                </p:cNvPr>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38">
                  <a:extLst>
                    <a:ext uri="{FF2B5EF4-FFF2-40B4-BE49-F238E27FC236}">
                      <a16:creationId xmlns:a16="http://schemas.microsoft.com/office/drawing/2014/main" id="{A34833BE-9C59-1B6C-720A-E117EA58DEEA}"/>
                    </a:ext>
                  </a:extLst>
                </p:cNvPr>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38">
                  <a:extLst>
                    <a:ext uri="{FF2B5EF4-FFF2-40B4-BE49-F238E27FC236}">
                      <a16:creationId xmlns:a16="http://schemas.microsoft.com/office/drawing/2014/main" id="{054FCE93-4F0C-84BB-26CD-E2A724B62A10}"/>
                    </a:ext>
                  </a:extLst>
                </p:cNvPr>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38">
                  <a:extLst>
                    <a:ext uri="{FF2B5EF4-FFF2-40B4-BE49-F238E27FC236}">
                      <a16:creationId xmlns:a16="http://schemas.microsoft.com/office/drawing/2014/main" id="{EC0259F5-F58B-AA50-387A-4C8ECA09F217}"/>
                    </a:ext>
                  </a:extLst>
                </p:cNvPr>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38">
                  <a:extLst>
                    <a:ext uri="{FF2B5EF4-FFF2-40B4-BE49-F238E27FC236}">
                      <a16:creationId xmlns:a16="http://schemas.microsoft.com/office/drawing/2014/main" id="{EEAE3F27-4393-3D45-FA52-2FD81E59D663}"/>
                    </a:ext>
                  </a:extLst>
                </p:cNvPr>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38">
                  <a:extLst>
                    <a:ext uri="{FF2B5EF4-FFF2-40B4-BE49-F238E27FC236}">
                      <a16:creationId xmlns:a16="http://schemas.microsoft.com/office/drawing/2014/main" id="{9080A730-3B88-FDFF-CA19-CB105176482A}"/>
                    </a:ext>
                  </a:extLst>
                </p:cNvPr>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26" name="Google Shape;1226;p38">
                <a:extLst>
                  <a:ext uri="{FF2B5EF4-FFF2-40B4-BE49-F238E27FC236}">
                    <a16:creationId xmlns:a16="http://schemas.microsoft.com/office/drawing/2014/main" id="{07009645-4140-6957-52AF-0AD9D0E8418D}"/>
                  </a:ext>
                </a:extLst>
              </p:cNvPr>
              <p:cNvGrpSpPr/>
              <p:nvPr/>
            </p:nvGrpSpPr>
            <p:grpSpPr>
              <a:xfrm>
                <a:off x="10776489" y="3999547"/>
                <a:ext cx="313848" cy="181546"/>
                <a:chOff x="10776489" y="3999547"/>
                <a:chExt cx="313848" cy="181546"/>
              </a:xfrm>
            </p:grpSpPr>
            <p:sp>
              <p:nvSpPr>
                <p:cNvPr id="1227" name="Google Shape;1227;p38">
                  <a:extLst>
                    <a:ext uri="{FF2B5EF4-FFF2-40B4-BE49-F238E27FC236}">
                      <a16:creationId xmlns:a16="http://schemas.microsoft.com/office/drawing/2014/main" id="{457F600B-5630-172E-43B4-60C215AA0090}"/>
                    </a:ext>
                  </a:extLst>
                </p:cNvPr>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38">
                  <a:extLst>
                    <a:ext uri="{FF2B5EF4-FFF2-40B4-BE49-F238E27FC236}">
                      <a16:creationId xmlns:a16="http://schemas.microsoft.com/office/drawing/2014/main" id="{5233C953-00C4-1E10-551A-BA2D622C1FFA}"/>
                    </a:ext>
                  </a:extLst>
                </p:cNvPr>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38">
                  <a:extLst>
                    <a:ext uri="{FF2B5EF4-FFF2-40B4-BE49-F238E27FC236}">
                      <a16:creationId xmlns:a16="http://schemas.microsoft.com/office/drawing/2014/main" id="{92FCE913-3244-E516-30A6-B4F1A7110C8E}"/>
                    </a:ext>
                  </a:extLst>
                </p:cNvPr>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38">
                  <a:extLst>
                    <a:ext uri="{FF2B5EF4-FFF2-40B4-BE49-F238E27FC236}">
                      <a16:creationId xmlns:a16="http://schemas.microsoft.com/office/drawing/2014/main" id="{2E00AD55-E7E3-289B-6F04-B062B31FF6E7}"/>
                    </a:ext>
                  </a:extLst>
                </p:cNvPr>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31" name="Google Shape;1231;p38">
                <a:extLst>
                  <a:ext uri="{FF2B5EF4-FFF2-40B4-BE49-F238E27FC236}">
                    <a16:creationId xmlns:a16="http://schemas.microsoft.com/office/drawing/2014/main" id="{AB62F9B0-9741-9CB3-0283-FDBD06E1CF7C}"/>
                  </a:ext>
                </a:extLst>
              </p:cNvPr>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2" name="Google Shape;1232;p38">
              <a:extLst>
                <a:ext uri="{FF2B5EF4-FFF2-40B4-BE49-F238E27FC236}">
                  <a16:creationId xmlns:a16="http://schemas.microsoft.com/office/drawing/2014/main" id="{E903A303-1D96-16BD-BCED-826E6181D93A}"/>
                </a:ext>
              </a:extLst>
            </p:cNvPr>
            <p:cNvGrpSpPr/>
            <p:nvPr/>
          </p:nvGrpSpPr>
          <p:grpSpPr>
            <a:xfrm>
              <a:off x="10572463" y="3657790"/>
              <a:ext cx="438817" cy="746569"/>
              <a:chOff x="10572463" y="3657790"/>
              <a:chExt cx="438817" cy="746569"/>
            </a:xfrm>
          </p:grpSpPr>
          <p:sp>
            <p:nvSpPr>
              <p:cNvPr id="1233" name="Google Shape;1233;p38">
                <a:extLst>
                  <a:ext uri="{FF2B5EF4-FFF2-40B4-BE49-F238E27FC236}">
                    <a16:creationId xmlns:a16="http://schemas.microsoft.com/office/drawing/2014/main" id="{AF3C6790-39FC-3F8C-6495-B7D85E89C9D3}"/>
                  </a:ext>
                </a:extLst>
              </p:cNvPr>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34" name="Google Shape;1234;p38">
                <a:extLst>
                  <a:ext uri="{FF2B5EF4-FFF2-40B4-BE49-F238E27FC236}">
                    <a16:creationId xmlns:a16="http://schemas.microsoft.com/office/drawing/2014/main" id="{B3FA3E6D-14EA-AE77-210E-890313A21AF8}"/>
                  </a:ext>
                </a:extLst>
              </p:cNvPr>
              <p:cNvGrpSpPr/>
              <p:nvPr/>
            </p:nvGrpSpPr>
            <p:grpSpPr>
              <a:xfrm>
                <a:off x="10635138" y="3754469"/>
                <a:ext cx="313848" cy="288321"/>
                <a:chOff x="10635138" y="3754469"/>
                <a:chExt cx="313848" cy="288321"/>
              </a:xfrm>
            </p:grpSpPr>
            <p:sp>
              <p:nvSpPr>
                <p:cNvPr id="1235" name="Google Shape;1235;p38">
                  <a:extLst>
                    <a:ext uri="{FF2B5EF4-FFF2-40B4-BE49-F238E27FC236}">
                      <a16:creationId xmlns:a16="http://schemas.microsoft.com/office/drawing/2014/main" id="{AC49301B-ABEE-BA56-FF9C-26A5C69AEAA2}"/>
                    </a:ext>
                  </a:extLst>
                </p:cNvPr>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38">
                  <a:extLst>
                    <a:ext uri="{FF2B5EF4-FFF2-40B4-BE49-F238E27FC236}">
                      <a16:creationId xmlns:a16="http://schemas.microsoft.com/office/drawing/2014/main" id="{E37C25FB-34B7-4123-3224-2A4F3EF9F8EA}"/>
                    </a:ext>
                  </a:extLst>
                </p:cNvPr>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7" name="Google Shape;1237;p38">
                  <a:extLst>
                    <a:ext uri="{FF2B5EF4-FFF2-40B4-BE49-F238E27FC236}">
                      <a16:creationId xmlns:a16="http://schemas.microsoft.com/office/drawing/2014/main" id="{95CA92C2-96E0-51ED-71E2-730F560A90C0}"/>
                    </a:ext>
                  </a:extLst>
                </p:cNvPr>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38">
                  <a:extLst>
                    <a:ext uri="{FF2B5EF4-FFF2-40B4-BE49-F238E27FC236}">
                      <a16:creationId xmlns:a16="http://schemas.microsoft.com/office/drawing/2014/main" id="{1320E1C3-2EA7-33D8-BA54-A1F327054AE9}"/>
                    </a:ext>
                  </a:extLst>
                </p:cNvPr>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38">
                  <a:extLst>
                    <a:ext uri="{FF2B5EF4-FFF2-40B4-BE49-F238E27FC236}">
                      <a16:creationId xmlns:a16="http://schemas.microsoft.com/office/drawing/2014/main" id="{190F2F29-1B44-3CAD-385D-10354B16622D}"/>
                    </a:ext>
                  </a:extLst>
                </p:cNvPr>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38">
                  <a:extLst>
                    <a:ext uri="{FF2B5EF4-FFF2-40B4-BE49-F238E27FC236}">
                      <a16:creationId xmlns:a16="http://schemas.microsoft.com/office/drawing/2014/main" id="{816773EC-B9B3-E887-5372-4BD3EBE6532F}"/>
                    </a:ext>
                  </a:extLst>
                </p:cNvPr>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1" name="Google Shape;1241;p38">
                <a:extLst>
                  <a:ext uri="{FF2B5EF4-FFF2-40B4-BE49-F238E27FC236}">
                    <a16:creationId xmlns:a16="http://schemas.microsoft.com/office/drawing/2014/main" id="{0D458D5C-28FC-DFAD-AD04-F8967BE614CC}"/>
                  </a:ext>
                </a:extLst>
              </p:cNvPr>
              <p:cNvGrpSpPr/>
              <p:nvPr/>
            </p:nvGrpSpPr>
            <p:grpSpPr>
              <a:xfrm>
                <a:off x="10635138" y="4128801"/>
                <a:ext cx="313848" cy="181547"/>
                <a:chOff x="10635138" y="4128801"/>
                <a:chExt cx="313848" cy="181547"/>
              </a:xfrm>
            </p:grpSpPr>
            <p:sp>
              <p:nvSpPr>
                <p:cNvPr id="1242" name="Google Shape;1242;p38">
                  <a:extLst>
                    <a:ext uri="{FF2B5EF4-FFF2-40B4-BE49-F238E27FC236}">
                      <a16:creationId xmlns:a16="http://schemas.microsoft.com/office/drawing/2014/main" id="{BAB3C516-11DE-F0D3-0022-796589A60FC4}"/>
                    </a:ext>
                  </a:extLst>
                </p:cNvPr>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38">
                  <a:extLst>
                    <a:ext uri="{FF2B5EF4-FFF2-40B4-BE49-F238E27FC236}">
                      <a16:creationId xmlns:a16="http://schemas.microsoft.com/office/drawing/2014/main" id="{12263C9F-25AC-44F8-A956-67606CDEAB34}"/>
                    </a:ext>
                  </a:extLst>
                </p:cNvPr>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38">
                  <a:extLst>
                    <a:ext uri="{FF2B5EF4-FFF2-40B4-BE49-F238E27FC236}">
                      <a16:creationId xmlns:a16="http://schemas.microsoft.com/office/drawing/2014/main" id="{C22633E1-B001-EA0C-5B67-E76559B31B65}"/>
                    </a:ext>
                  </a:extLst>
                </p:cNvPr>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5" name="Google Shape;1245;p38">
                  <a:extLst>
                    <a:ext uri="{FF2B5EF4-FFF2-40B4-BE49-F238E27FC236}">
                      <a16:creationId xmlns:a16="http://schemas.microsoft.com/office/drawing/2014/main" id="{91CF436F-917D-99EB-A8BB-2F80D6288434}"/>
                    </a:ext>
                  </a:extLst>
                </p:cNvPr>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46" name="Google Shape;1246;p38">
                <a:extLst>
                  <a:ext uri="{FF2B5EF4-FFF2-40B4-BE49-F238E27FC236}">
                    <a16:creationId xmlns:a16="http://schemas.microsoft.com/office/drawing/2014/main" id="{58C63134-EB4D-24B8-57D2-7F532EE65657}"/>
                  </a:ext>
                </a:extLst>
              </p:cNvPr>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47" name="Google Shape;1247;p38">
            <a:extLst>
              <a:ext uri="{FF2B5EF4-FFF2-40B4-BE49-F238E27FC236}">
                <a16:creationId xmlns:a16="http://schemas.microsoft.com/office/drawing/2014/main" id="{07BBC8CA-CE89-3E17-B59E-012EC2361FC4}"/>
              </a:ext>
            </a:extLst>
          </p:cNvPr>
          <p:cNvGrpSpPr/>
          <p:nvPr/>
        </p:nvGrpSpPr>
        <p:grpSpPr>
          <a:xfrm>
            <a:off x="755174" y="1181737"/>
            <a:ext cx="18197" cy="243247"/>
            <a:chOff x="10809827" y="4402455"/>
            <a:chExt cx="24764" cy="330993"/>
          </a:xfrm>
        </p:grpSpPr>
        <p:sp>
          <p:nvSpPr>
            <p:cNvPr id="1248" name="Google Shape;1248;p38">
              <a:extLst>
                <a:ext uri="{FF2B5EF4-FFF2-40B4-BE49-F238E27FC236}">
                  <a16:creationId xmlns:a16="http://schemas.microsoft.com/office/drawing/2014/main" id="{3E19D5BA-F83B-7694-4048-0879D2C3D315}"/>
                </a:ext>
              </a:extLst>
            </p:cNvPr>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38">
              <a:extLst>
                <a:ext uri="{FF2B5EF4-FFF2-40B4-BE49-F238E27FC236}">
                  <a16:creationId xmlns:a16="http://schemas.microsoft.com/office/drawing/2014/main" id="{4EB8BAD7-9405-1EE9-A064-92B2F4FF0012}"/>
                </a:ext>
              </a:extLst>
            </p:cNvPr>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38">
              <a:extLst>
                <a:ext uri="{FF2B5EF4-FFF2-40B4-BE49-F238E27FC236}">
                  <a16:creationId xmlns:a16="http://schemas.microsoft.com/office/drawing/2014/main" id="{1440DA2D-9D80-52E0-90CD-7BAD44889972}"/>
                </a:ext>
              </a:extLst>
            </p:cNvPr>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1" name="Google Shape;1251;p38">
            <a:extLst>
              <a:ext uri="{FF2B5EF4-FFF2-40B4-BE49-F238E27FC236}">
                <a16:creationId xmlns:a16="http://schemas.microsoft.com/office/drawing/2014/main" id="{103F0FBA-8DBF-F5F0-1251-86DC37A451C2}"/>
              </a:ext>
            </a:extLst>
          </p:cNvPr>
          <p:cNvGrpSpPr/>
          <p:nvPr/>
        </p:nvGrpSpPr>
        <p:grpSpPr>
          <a:xfrm>
            <a:off x="7595314" y="1536380"/>
            <a:ext cx="363177" cy="451073"/>
            <a:chOff x="7385113" y="1535430"/>
            <a:chExt cx="435673" cy="541115"/>
          </a:xfrm>
        </p:grpSpPr>
        <p:sp>
          <p:nvSpPr>
            <p:cNvPr id="1252" name="Google Shape;1252;p38">
              <a:extLst>
                <a:ext uri="{FF2B5EF4-FFF2-40B4-BE49-F238E27FC236}">
                  <a16:creationId xmlns:a16="http://schemas.microsoft.com/office/drawing/2014/main" id="{54EC2D34-6D75-DB33-5EBB-1DD7C9F443DD}"/>
                </a:ext>
              </a:extLst>
            </p:cNvPr>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53" name="Google Shape;1253;p38">
              <a:extLst>
                <a:ext uri="{FF2B5EF4-FFF2-40B4-BE49-F238E27FC236}">
                  <a16:creationId xmlns:a16="http://schemas.microsoft.com/office/drawing/2014/main" id="{30AA1131-D525-D9B5-86B7-973BF6884FDE}"/>
                </a:ext>
              </a:extLst>
            </p:cNvPr>
            <p:cNvGrpSpPr/>
            <p:nvPr/>
          </p:nvGrpSpPr>
          <p:grpSpPr>
            <a:xfrm>
              <a:off x="7612094" y="1566576"/>
              <a:ext cx="164781" cy="41529"/>
              <a:chOff x="7612094" y="1566576"/>
              <a:chExt cx="164781" cy="41529"/>
            </a:xfrm>
          </p:grpSpPr>
          <p:sp>
            <p:nvSpPr>
              <p:cNvPr id="1254" name="Google Shape;1254;p38">
                <a:extLst>
                  <a:ext uri="{FF2B5EF4-FFF2-40B4-BE49-F238E27FC236}">
                    <a16:creationId xmlns:a16="http://schemas.microsoft.com/office/drawing/2014/main" id="{07EACD32-DB85-DACD-D53C-31FD946E76C7}"/>
                  </a:ext>
                </a:extLst>
              </p:cNvPr>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38">
                <a:extLst>
                  <a:ext uri="{FF2B5EF4-FFF2-40B4-BE49-F238E27FC236}">
                    <a16:creationId xmlns:a16="http://schemas.microsoft.com/office/drawing/2014/main" id="{BD1E7972-8578-3A83-5B5A-220B2D6413EE}"/>
                  </a:ext>
                </a:extLst>
              </p:cNvPr>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6" name="Google Shape;1256;p38">
                <a:extLst>
                  <a:ext uri="{FF2B5EF4-FFF2-40B4-BE49-F238E27FC236}">
                    <a16:creationId xmlns:a16="http://schemas.microsoft.com/office/drawing/2014/main" id="{A0CBBF67-5C61-8AAD-7B27-4775D37081FF}"/>
                  </a:ext>
                </a:extLst>
              </p:cNvPr>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57" name="Google Shape;1257;p38">
            <a:extLst>
              <a:ext uri="{FF2B5EF4-FFF2-40B4-BE49-F238E27FC236}">
                <a16:creationId xmlns:a16="http://schemas.microsoft.com/office/drawing/2014/main" id="{BF953E94-090E-43CD-B4EB-315B699C5BF8}"/>
              </a:ext>
            </a:extLst>
          </p:cNvPr>
          <p:cNvGrpSpPr/>
          <p:nvPr/>
        </p:nvGrpSpPr>
        <p:grpSpPr>
          <a:xfrm>
            <a:off x="7624772" y="1623323"/>
            <a:ext cx="299338" cy="313076"/>
            <a:chOff x="7420451" y="1639728"/>
            <a:chExt cx="359091" cy="375571"/>
          </a:xfrm>
        </p:grpSpPr>
        <p:sp>
          <p:nvSpPr>
            <p:cNvPr id="1258" name="Google Shape;1258;p38">
              <a:extLst>
                <a:ext uri="{FF2B5EF4-FFF2-40B4-BE49-F238E27FC236}">
                  <a16:creationId xmlns:a16="http://schemas.microsoft.com/office/drawing/2014/main" id="{2712BE58-33C5-E1B1-5A4C-605AC84BB278}"/>
                </a:ext>
              </a:extLst>
            </p:cNvPr>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38">
              <a:extLst>
                <a:ext uri="{FF2B5EF4-FFF2-40B4-BE49-F238E27FC236}">
                  <a16:creationId xmlns:a16="http://schemas.microsoft.com/office/drawing/2014/main" id="{540B5D39-0292-FC2F-3BB6-2213463F2807}"/>
                </a:ext>
              </a:extLst>
            </p:cNvPr>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0" name="Google Shape;1260;p38">
            <a:extLst>
              <a:ext uri="{FF2B5EF4-FFF2-40B4-BE49-F238E27FC236}">
                <a16:creationId xmlns:a16="http://schemas.microsoft.com/office/drawing/2014/main" id="{7FFB5748-4EA4-CF31-5992-38BFE9CC9ACE}"/>
              </a:ext>
            </a:extLst>
          </p:cNvPr>
          <p:cNvGrpSpPr/>
          <p:nvPr/>
        </p:nvGrpSpPr>
        <p:grpSpPr>
          <a:xfrm>
            <a:off x="8216550" y="1526835"/>
            <a:ext cx="396068" cy="717683"/>
            <a:chOff x="1945386" y="5582316"/>
            <a:chExt cx="470725" cy="852963"/>
          </a:xfrm>
        </p:grpSpPr>
        <p:grpSp>
          <p:nvGrpSpPr>
            <p:cNvPr id="1261" name="Google Shape;1261;p38">
              <a:extLst>
                <a:ext uri="{FF2B5EF4-FFF2-40B4-BE49-F238E27FC236}">
                  <a16:creationId xmlns:a16="http://schemas.microsoft.com/office/drawing/2014/main" id="{9B8029AB-6193-6B7C-A46A-8C0FAA67BF64}"/>
                </a:ext>
              </a:extLst>
            </p:cNvPr>
            <p:cNvGrpSpPr/>
            <p:nvPr/>
          </p:nvGrpSpPr>
          <p:grpSpPr>
            <a:xfrm>
              <a:off x="1945386" y="5582316"/>
              <a:ext cx="470725" cy="852963"/>
              <a:chOff x="1945386" y="5582316"/>
              <a:chExt cx="470725" cy="852963"/>
            </a:xfrm>
          </p:grpSpPr>
          <p:sp>
            <p:nvSpPr>
              <p:cNvPr id="1262" name="Google Shape;1262;p38">
                <a:extLst>
                  <a:ext uri="{FF2B5EF4-FFF2-40B4-BE49-F238E27FC236}">
                    <a16:creationId xmlns:a16="http://schemas.microsoft.com/office/drawing/2014/main" id="{40270CBA-BA81-9306-70B3-816311654D88}"/>
                  </a:ext>
                </a:extLst>
              </p:cNvPr>
              <p:cNvSpPr/>
              <p:nvPr/>
            </p:nvSpPr>
            <p:spPr>
              <a:xfrm>
                <a:off x="1945386" y="5582316"/>
                <a:ext cx="470725" cy="852963"/>
              </a:xfrm>
              <a:custGeom>
                <a:avLst/>
                <a:gdLst/>
                <a:ahLst/>
                <a:cxnLst/>
                <a:rect l="l" t="t" r="r" b="b"/>
                <a:pathLst>
                  <a:path w="470725" h="852963" extrusionOk="0">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3" name="Google Shape;1263;p38">
                <a:extLst>
                  <a:ext uri="{FF2B5EF4-FFF2-40B4-BE49-F238E27FC236}">
                    <a16:creationId xmlns:a16="http://schemas.microsoft.com/office/drawing/2014/main" id="{FA3EEBBB-54B1-7B8B-4777-214D013B99AD}"/>
                  </a:ext>
                </a:extLst>
              </p:cNvPr>
              <p:cNvSpPr/>
              <p:nvPr/>
            </p:nvSpPr>
            <p:spPr>
              <a:xfrm>
                <a:off x="1965864" y="5625846"/>
                <a:ext cx="429577" cy="699420"/>
              </a:xfrm>
              <a:custGeom>
                <a:avLst/>
                <a:gdLst/>
                <a:ahLst/>
                <a:cxnLst/>
                <a:rect l="l" t="t" r="r" b="b"/>
                <a:pathLst>
                  <a:path w="429577" h="699420" extrusionOk="0">
                    <a:moveTo>
                      <a:pt x="0" y="0"/>
                    </a:moveTo>
                    <a:lnTo>
                      <a:pt x="429578" y="0"/>
                    </a:lnTo>
                    <a:lnTo>
                      <a:pt x="429578" y="699421"/>
                    </a:lnTo>
                    <a:lnTo>
                      <a:pt x="0" y="6994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64" name="Google Shape;1264;p38">
              <a:extLst>
                <a:ext uri="{FF2B5EF4-FFF2-40B4-BE49-F238E27FC236}">
                  <a16:creationId xmlns:a16="http://schemas.microsoft.com/office/drawing/2014/main" id="{A6757A55-DDD0-4049-42EE-A860E076380D}"/>
                </a:ext>
              </a:extLst>
            </p:cNvPr>
            <p:cNvSpPr/>
            <p:nvPr/>
          </p:nvSpPr>
          <p:spPr>
            <a:xfrm>
              <a:off x="1986438" y="6371462"/>
              <a:ext cx="388334" cy="32194"/>
            </a:xfrm>
            <a:custGeom>
              <a:avLst/>
              <a:gdLst/>
              <a:ahLst/>
              <a:cxnLst/>
              <a:rect l="l" t="t" r="r" b="b"/>
              <a:pathLst>
                <a:path w="388334" h="32194" extrusionOk="0">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5" name="Google Shape;1265;p38">
            <a:extLst>
              <a:ext uri="{FF2B5EF4-FFF2-40B4-BE49-F238E27FC236}">
                <a16:creationId xmlns:a16="http://schemas.microsoft.com/office/drawing/2014/main" id="{BF31272A-13B5-53A6-673D-46CAE19370E3}"/>
              </a:ext>
            </a:extLst>
          </p:cNvPr>
          <p:cNvGrpSpPr/>
          <p:nvPr/>
        </p:nvGrpSpPr>
        <p:grpSpPr>
          <a:xfrm>
            <a:off x="7883601" y="539492"/>
            <a:ext cx="1061979" cy="558999"/>
            <a:chOff x="3859815" y="2867310"/>
            <a:chExt cx="1262157" cy="664368"/>
          </a:xfrm>
        </p:grpSpPr>
        <p:sp>
          <p:nvSpPr>
            <p:cNvPr id="1266" name="Google Shape;1266;p38">
              <a:extLst>
                <a:ext uri="{FF2B5EF4-FFF2-40B4-BE49-F238E27FC236}">
                  <a16:creationId xmlns:a16="http://schemas.microsoft.com/office/drawing/2014/main" id="{3DD119CB-EC1C-704D-0F7B-7A085D04731C}"/>
                </a:ext>
              </a:extLst>
            </p:cNvPr>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67" name="Google Shape;1267;p38">
              <a:extLst>
                <a:ext uri="{FF2B5EF4-FFF2-40B4-BE49-F238E27FC236}">
                  <a16:creationId xmlns:a16="http://schemas.microsoft.com/office/drawing/2014/main" id="{D96AD7E4-CC3B-860C-AC9F-66FDD8AFF7B7}"/>
                </a:ext>
              </a:extLst>
            </p:cNvPr>
            <p:cNvGrpSpPr/>
            <p:nvPr/>
          </p:nvGrpSpPr>
          <p:grpSpPr>
            <a:xfrm>
              <a:off x="4275677" y="3065525"/>
              <a:ext cx="334517" cy="380047"/>
              <a:chOff x="4275677" y="3065525"/>
              <a:chExt cx="334517" cy="380047"/>
            </a:xfrm>
          </p:grpSpPr>
          <p:grpSp>
            <p:nvGrpSpPr>
              <p:cNvPr id="1268" name="Google Shape;1268;p38">
                <a:extLst>
                  <a:ext uri="{FF2B5EF4-FFF2-40B4-BE49-F238E27FC236}">
                    <a16:creationId xmlns:a16="http://schemas.microsoft.com/office/drawing/2014/main" id="{F9D4A58E-0DD1-3E3F-E321-1A776571BE9E}"/>
                  </a:ext>
                </a:extLst>
              </p:cNvPr>
              <p:cNvGrpSpPr/>
              <p:nvPr/>
            </p:nvGrpSpPr>
            <p:grpSpPr>
              <a:xfrm>
                <a:off x="4275677" y="3065525"/>
                <a:ext cx="334517" cy="380047"/>
                <a:chOff x="4275677" y="3065525"/>
                <a:chExt cx="334517" cy="380047"/>
              </a:xfrm>
            </p:grpSpPr>
            <p:grpSp>
              <p:nvGrpSpPr>
                <p:cNvPr id="1269" name="Google Shape;1269;p38">
                  <a:extLst>
                    <a:ext uri="{FF2B5EF4-FFF2-40B4-BE49-F238E27FC236}">
                      <a16:creationId xmlns:a16="http://schemas.microsoft.com/office/drawing/2014/main" id="{EA17DAA7-39CB-E6AB-0E45-4DE398F3B126}"/>
                    </a:ext>
                  </a:extLst>
                </p:cNvPr>
                <p:cNvGrpSpPr/>
                <p:nvPr/>
              </p:nvGrpSpPr>
              <p:grpSpPr>
                <a:xfrm>
                  <a:off x="4275677" y="3301269"/>
                  <a:ext cx="334422" cy="144303"/>
                  <a:chOff x="4275677" y="3301269"/>
                  <a:chExt cx="334422" cy="144303"/>
                </a:xfrm>
              </p:grpSpPr>
              <p:sp>
                <p:nvSpPr>
                  <p:cNvPr id="1270" name="Google Shape;1270;p38">
                    <a:extLst>
                      <a:ext uri="{FF2B5EF4-FFF2-40B4-BE49-F238E27FC236}">
                        <a16:creationId xmlns:a16="http://schemas.microsoft.com/office/drawing/2014/main" id="{693009B0-D945-2FC0-555A-9949952C4E2C}"/>
                      </a:ext>
                    </a:extLst>
                  </p:cNvPr>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38">
                    <a:extLst>
                      <a:ext uri="{FF2B5EF4-FFF2-40B4-BE49-F238E27FC236}">
                        <a16:creationId xmlns:a16="http://schemas.microsoft.com/office/drawing/2014/main" id="{6B4E538F-B4BB-B9BB-C728-6E15F574D378}"/>
                      </a:ext>
                    </a:extLst>
                  </p:cNvPr>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2" name="Google Shape;1272;p38">
                  <a:extLst>
                    <a:ext uri="{FF2B5EF4-FFF2-40B4-BE49-F238E27FC236}">
                      <a16:creationId xmlns:a16="http://schemas.microsoft.com/office/drawing/2014/main" id="{7ED9E6D4-9A28-DA06-D918-04CEB89F9C2A}"/>
                    </a:ext>
                  </a:extLst>
                </p:cNvPr>
                <p:cNvGrpSpPr/>
                <p:nvPr/>
              </p:nvGrpSpPr>
              <p:grpSpPr>
                <a:xfrm>
                  <a:off x="4275677" y="3183350"/>
                  <a:ext cx="334422" cy="144302"/>
                  <a:chOff x="4275677" y="3183350"/>
                  <a:chExt cx="334422" cy="144302"/>
                </a:xfrm>
              </p:grpSpPr>
              <p:sp>
                <p:nvSpPr>
                  <p:cNvPr id="1273" name="Google Shape;1273;p38">
                    <a:extLst>
                      <a:ext uri="{FF2B5EF4-FFF2-40B4-BE49-F238E27FC236}">
                        <a16:creationId xmlns:a16="http://schemas.microsoft.com/office/drawing/2014/main" id="{784383B6-D106-304B-FDF6-5F6E0C5DDA14}"/>
                      </a:ext>
                    </a:extLst>
                  </p:cNvPr>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38">
                    <a:extLst>
                      <a:ext uri="{FF2B5EF4-FFF2-40B4-BE49-F238E27FC236}">
                        <a16:creationId xmlns:a16="http://schemas.microsoft.com/office/drawing/2014/main" id="{D138B949-9E93-B89C-642E-E3E2B9B2A671}"/>
                      </a:ext>
                    </a:extLst>
                  </p:cNvPr>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5" name="Google Shape;1275;p38">
                  <a:extLst>
                    <a:ext uri="{FF2B5EF4-FFF2-40B4-BE49-F238E27FC236}">
                      <a16:creationId xmlns:a16="http://schemas.microsoft.com/office/drawing/2014/main" id="{DBBA25FD-C2D1-D419-A579-CDC9E20D8F7E}"/>
                    </a:ext>
                  </a:extLst>
                </p:cNvPr>
                <p:cNvGrpSpPr/>
                <p:nvPr/>
              </p:nvGrpSpPr>
              <p:grpSpPr>
                <a:xfrm>
                  <a:off x="4275677" y="3065525"/>
                  <a:ext cx="334517" cy="144303"/>
                  <a:chOff x="4275677" y="3065525"/>
                  <a:chExt cx="334517" cy="144303"/>
                </a:xfrm>
              </p:grpSpPr>
              <p:sp>
                <p:nvSpPr>
                  <p:cNvPr id="1276" name="Google Shape;1276;p38">
                    <a:extLst>
                      <a:ext uri="{FF2B5EF4-FFF2-40B4-BE49-F238E27FC236}">
                        <a16:creationId xmlns:a16="http://schemas.microsoft.com/office/drawing/2014/main" id="{C5A4B377-6BFB-D61E-D25D-331B30B06D13}"/>
                      </a:ext>
                    </a:extLst>
                  </p:cNvPr>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38">
                    <a:extLst>
                      <a:ext uri="{FF2B5EF4-FFF2-40B4-BE49-F238E27FC236}">
                        <a16:creationId xmlns:a16="http://schemas.microsoft.com/office/drawing/2014/main" id="{FA8103C3-F360-1288-E81A-BC3A09E4958F}"/>
                      </a:ext>
                    </a:extLst>
                  </p:cNvPr>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278" name="Google Shape;1278;p38">
                <a:extLst>
                  <a:ext uri="{FF2B5EF4-FFF2-40B4-BE49-F238E27FC236}">
                    <a16:creationId xmlns:a16="http://schemas.microsoft.com/office/drawing/2014/main" id="{BC17BD19-AFF5-86C6-87CF-4BED2F0E4797}"/>
                  </a:ext>
                </a:extLst>
              </p:cNvPr>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38">
                <a:extLst>
                  <a:ext uri="{FF2B5EF4-FFF2-40B4-BE49-F238E27FC236}">
                    <a16:creationId xmlns:a16="http://schemas.microsoft.com/office/drawing/2014/main" id="{16E284B5-C2A2-22A4-5453-AC75B43B12F6}"/>
                  </a:ext>
                </a:extLst>
              </p:cNvPr>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0" name="Google Shape;1280;p38">
                <a:extLst>
                  <a:ext uri="{FF2B5EF4-FFF2-40B4-BE49-F238E27FC236}">
                    <a16:creationId xmlns:a16="http://schemas.microsoft.com/office/drawing/2014/main" id="{EE424642-3976-BE6E-962A-6DA5EBD67636}"/>
                  </a:ext>
                </a:extLst>
              </p:cNvPr>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81" name="Google Shape;1281;p38">
            <a:extLst>
              <a:ext uri="{FF2B5EF4-FFF2-40B4-BE49-F238E27FC236}">
                <a16:creationId xmlns:a16="http://schemas.microsoft.com/office/drawing/2014/main" id="{4BE5A5AB-D954-4296-7EC0-7779481CF635}"/>
              </a:ext>
            </a:extLst>
          </p:cNvPr>
          <p:cNvGrpSpPr/>
          <p:nvPr/>
        </p:nvGrpSpPr>
        <p:grpSpPr>
          <a:xfrm>
            <a:off x="8377144" y="1093568"/>
            <a:ext cx="33124" cy="442802"/>
            <a:chOff x="10809827" y="4402455"/>
            <a:chExt cx="24764" cy="330993"/>
          </a:xfrm>
        </p:grpSpPr>
        <p:sp>
          <p:nvSpPr>
            <p:cNvPr id="1282" name="Google Shape;1282;p38">
              <a:extLst>
                <a:ext uri="{FF2B5EF4-FFF2-40B4-BE49-F238E27FC236}">
                  <a16:creationId xmlns:a16="http://schemas.microsoft.com/office/drawing/2014/main" id="{54D6A251-CF13-2AE6-3E4C-EA1FEB256379}"/>
                </a:ext>
              </a:extLst>
            </p:cNvPr>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38">
              <a:extLst>
                <a:ext uri="{FF2B5EF4-FFF2-40B4-BE49-F238E27FC236}">
                  <a16:creationId xmlns:a16="http://schemas.microsoft.com/office/drawing/2014/main" id="{F04E2F36-AD56-B867-6C17-01862A4DD121}"/>
                </a:ext>
              </a:extLst>
            </p:cNvPr>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38">
              <a:extLst>
                <a:ext uri="{FF2B5EF4-FFF2-40B4-BE49-F238E27FC236}">
                  <a16:creationId xmlns:a16="http://schemas.microsoft.com/office/drawing/2014/main" id="{2A6A648C-B700-EFEA-D045-966E4F458F93}"/>
                </a:ext>
              </a:extLst>
            </p:cNvPr>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5" name="Google Shape;1285;p38">
            <a:extLst>
              <a:ext uri="{FF2B5EF4-FFF2-40B4-BE49-F238E27FC236}">
                <a16:creationId xmlns:a16="http://schemas.microsoft.com/office/drawing/2014/main" id="{F5120652-EC58-C5A6-730F-11B48C4F666A}"/>
              </a:ext>
            </a:extLst>
          </p:cNvPr>
          <p:cNvGrpSpPr/>
          <p:nvPr/>
        </p:nvGrpSpPr>
        <p:grpSpPr>
          <a:xfrm rot="-5400000">
            <a:off x="8079918" y="1536387"/>
            <a:ext cx="18197" cy="243247"/>
            <a:chOff x="10809827" y="4402455"/>
            <a:chExt cx="24764" cy="330993"/>
          </a:xfrm>
        </p:grpSpPr>
        <p:sp>
          <p:nvSpPr>
            <p:cNvPr id="1286" name="Google Shape;1286;p38">
              <a:extLst>
                <a:ext uri="{FF2B5EF4-FFF2-40B4-BE49-F238E27FC236}">
                  <a16:creationId xmlns:a16="http://schemas.microsoft.com/office/drawing/2014/main" id="{86448D7A-2059-D1C1-ADAA-643D16778B1C}"/>
                </a:ext>
              </a:extLst>
            </p:cNvPr>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38">
              <a:extLst>
                <a:ext uri="{FF2B5EF4-FFF2-40B4-BE49-F238E27FC236}">
                  <a16:creationId xmlns:a16="http://schemas.microsoft.com/office/drawing/2014/main" id="{FAFB7381-97A1-94AC-C329-6CF61069CFE2}"/>
                </a:ext>
              </a:extLst>
            </p:cNvPr>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38">
              <a:extLst>
                <a:ext uri="{FF2B5EF4-FFF2-40B4-BE49-F238E27FC236}">
                  <a16:creationId xmlns:a16="http://schemas.microsoft.com/office/drawing/2014/main" id="{650BE5E8-CBA9-E28E-BF85-BE7C0A30F734}"/>
                </a:ext>
              </a:extLst>
            </p:cNvPr>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289" name="Google Shape;1289;p38">
            <a:extLst>
              <a:ext uri="{FF2B5EF4-FFF2-40B4-BE49-F238E27FC236}">
                <a16:creationId xmlns:a16="http://schemas.microsoft.com/office/drawing/2014/main" id="{9FCE0620-88AE-4C30-86E6-BA5658B09ED8}"/>
              </a:ext>
            </a:extLst>
          </p:cNvPr>
          <p:cNvCxnSpPr>
            <a:stCxn id="1175" idx="0"/>
            <a:endCxn id="1176" idx="0"/>
          </p:cNvCxnSpPr>
          <p:nvPr/>
        </p:nvCxnSpPr>
        <p:spPr>
          <a:xfrm rot="-5400000" flipH="1">
            <a:off x="4578618" y="-3176937"/>
            <a:ext cx="600" cy="7629300"/>
          </a:xfrm>
          <a:prstGeom prst="bentConnector3">
            <a:avLst>
              <a:gd name="adj1" fmla="val -73522917"/>
            </a:avLst>
          </a:prstGeom>
          <a:noFill/>
          <a:ln w="19050" cap="flat" cmpd="sng">
            <a:solidFill>
              <a:schemeClr val="accent4"/>
            </a:solidFill>
            <a:prstDash val="dashDot"/>
            <a:round/>
            <a:headEnd type="oval" w="med" len="med"/>
            <a:tailEnd type="oval" w="med" len="med"/>
          </a:ln>
        </p:spPr>
      </p:cxnSp>
    </p:spTree>
    <p:extLst>
      <p:ext uri="{BB962C8B-B14F-4D97-AF65-F5344CB8AC3E}">
        <p14:creationId xmlns:p14="http://schemas.microsoft.com/office/powerpoint/2010/main" val="1662668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47"/>
          <p:cNvSpPr txBox="1">
            <a:spLocks noGrp="1"/>
          </p:cNvSpPr>
          <p:nvPr>
            <p:ph type="title"/>
          </p:nvPr>
        </p:nvSpPr>
        <p:spPr>
          <a:xfrm>
            <a:off x="720000" y="648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Component analysis</a:t>
            </a:r>
            <a:endParaRPr sz="2400" dirty="0"/>
          </a:p>
        </p:txBody>
      </p:sp>
      <p:sp>
        <p:nvSpPr>
          <p:cNvPr id="3" name="TextBox 2">
            <a:extLst>
              <a:ext uri="{FF2B5EF4-FFF2-40B4-BE49-F238E27FC236}">
                <a16:creationId xmlns:a16="http://schemas.microsoft.com/office/drawing/2014/main" id="{7B4A5CEC-6D09-B988-F176-BEE2CF2DD5B5}"/>
              </a:ext>
            </a:extLst>
          </p:cNvPr>
          <p:cNvSpPr txBox="1"/>
          <p:nvPr/>
        </p:nvSpPr>
        <p:spPr>
          <a:xfrm>
            <a:off x="720000" y="1482729"/>
            <a:ext cx="8144600" cy="2462213"/>
          </a:xfrm>
          <a:prstGeom prst="rect">
            <a:avLst/>
          </a:prstGeom>
          <a:noFill/>
        </p:spPr>
        <p:txBody>
          <a:bodyPr wrap="square">
            <a:spAutoFit/>
          </a:bodyPr>
          <a:lstStyle/>
          <a:p>
            <a:pPr>
              <a:buNone/>
            </a:pPr>
            <a:r>
              <a:rPr lang="en-IN" dirty="0"/>
              <a:t>The initial step is to identify reusable components that support:</a:t>
            </a:r>
          </a:p>
          <a:p>
            <a:pPr marL="342900" indent="-342900">
              <a:buFont typeface="+mj-lt"/>
              <a:buAutoNum type="arabicPeriod"/>
            </a:pPr>
            <a:r>
              <a:rPr lang="en-IN" dirty="0"/>
              <a:t>Map display (Google Maps SDK, OpenStreetMap)</a:t>
            </a:r>
          </a:p>
          <a:p>
            <a:pPr marL="342900" indent="-342900">
              <a:buFont typeface="+mj-lt"/>
              <a:buAutoNum type="arabicPeriod"/>
            </a:pPr>
            <a:r>
              <a:rPr lang="en-IN" dirty="0"/>
              <a:t>GPS location tracking APIs (Android </a:t>
            </a:r>
            <a:r>
              <a:rPr lang="en-IN" dirty="0" err="1"/>
              <a:t>LocationManager</a:t>
            </a:r>
            <a:r>
              <a:rPr lang="en-IN" dirty="0"/>
              <a:t> or iOS Core Location)</a:t>
            </a:r>
          </a:p>
          <a:p>
            <a:pPr marL="342900" indent="-342900">
              <a:buFont typeface="+mj-lt"/>
              <a:buAutoNum type="arabicPeriod"/>
            </a:pPr>
            <a:r>
              <a:rPr lang="en-IN" dirty="0"/>
              <a:t>Backend support for data transmission</a:t>
            </a:r>
          </a:p>
          <a:p>
            <a:pPr marL="342900" indent="-342900">
              <a:buFont typeface="+mj-lt"/>
              <a:buAutoNum type="arabicPeriod"/>
            </a:pPr>
            <a:r>
              <a:rPr lang="en-IN" dirty="0"/>
              <a:t>Existing user permissions component for location</a:t>
            </a:r>
          </a:p>
          <a:p>
            <a:pPr>
              <a:buNone/>
            </a:pPr>
            <a:endParaRPr lang="en-IN" dirty="0"/>
          </a:p>
          <a:p>
            <a:pPr>
              <a:buNone/>
            </a:pPr>
            <a:r>
              <a:rPr lang="en-IN" dirty="0"/>
              <a:t>Since no single component provides the full functionality, Telegram identifies several partial matches like:</a:t>
            </a:r>
          </a:p>
          <a:p>
            <a:pPr marL="342900" indent="-342900">
              <a:buFont typeface="+mj-lt"/>
              <a:buAutoNum type="arabicPeriod"/>
            </a:pPr>
            <a:r>
              <a:rPr lang="en-IN" dirty="0"/>
              <a:t>Google Maps for rendering</a:t>
            </a:r>
          </a:p>
          <a:p>
            <a:pPr marL="342900" indent="-342900">
              <a:buFont typeface="+mj-lt"/>
              <a:buAutoNum type="arabicPeriod"/>
            </a:pPr>
            <a:r>
              <a:rPr lang="en-IN" dirty="0"/>
              <a:t>Platform-native location tracking API</a:t>
            </a:r>
          </a:p>
          <a:p>
            <a:pPr marL="342900" indent="-342900">
              <a:buFont typeface="+mj-lt"/>
              <a:buAutoNum type="arabicPeriod"/>
            </a:pPr>
            <a:r>
              <a:rPr lang="en-IN" dirty="0"/>
              <a:t>Their existing messaging infrastructure for peer-to-peer updates</a:t>
            </a:r>
          </a:p>
        </p:txBody>
      </p:sp>
      <p:sp>
        <p:nvSpPr>
          <p:cNvPr id="5" name="TextBox 4">
            <a:extLst>
              <a:ext uri="{FF2B5EF4-FFF2-40B4-BE49-F238E27FC236}">
                <a16:creationId xmlns:a16="http://schemas.microsoft.com/office/drawing/2014/main" id="{D11EDBD1-3C0E-BC33-4F16-7D480ED52A83}"/>
              </a:ext>
            </a:extLst>
          </p:cNvPr>
          <p:cNvSpPr txBox="1"/>
          <p:nvPr/>
        </p:nvSpPr>
        <p:spPr>
          <a:xfrm>
            <a:off x="4149000" y="552059"/>
            <a:ext cx="3953600" cy="738664"/>
          </a:xfrm>
          <a:prstGeom prst="rect">
            <a:avLst/>
          </a:prstGeom>
          <a:noFill/>
        </p:spPr>
        <p:txBody>
          <a:bodyPr wrap="square">
            <a:spAutoFit/>
          </a:bodyPr>
          <a:lstStyle/>
          <a:p>
            <a:pPr algn="just"/>
            <a:r>
              <a:rPr lang="en-US" dirty="0"/>
              <a:t>Given the requirements specification, a search is made for components to implement that specification.</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4">
          <a:extLst>
            <a:ext uri="{FF2B5EF4-FFF2-40B4-BE49-F238E27FC236}">
              <a16:creationId xmlns:a16="http://schemas.microsoft.com/office/drawing/2014/main" id="{29626AC9-831D-E2BB-D1D7-A8B442EE2CEB}"/>
            </a:ext>
          </a:extLst>
        </p:cNvPr>
        <p:cNvGrpSpPr/>
        <p:nvPr/>
      </p:nvGrpSpPr>
      <p:grpSpPr>
        <a:xfrm>
          <a:off x="0" y="0"/>
          <a:ext cx="0" cy="0"/>
          <a:chOff x="0" y="0"/>
          <a:chExt cx="0" cy="0"/>
        </a:xfrm>
      </p:grpSpPr>
      <p:sp>
        <p:nvSpPr>
          <p:cNvPr id="1475" name="Google Shape;1475;p47">
            <a:extLst>
              <a:ext uri="{FF2B5EF4-FFF2-40B4-BE49-F238E27FC236}">
                <a16:creationId xmlns:a16="http://schemas.microsoft.com/office/drawing/2014/main" id="{E8FAB901-5581-9F21-F7C7-3A474632F8BA}"/>
              </a:ext>
            </a:extLst>
          </p:cNvPr>
          <p:cNvSpPr txBox="1">
            <a:spLocks noGrp="1"/>
          </p:cNvSpPr>
          <p:nvPr>
            <p:ph type="title"/>
          </p:nvPr>
        </p:nvSpPr>
        <p:spPr>
          <a:xfrm>
            <a:off x="720000" y="731044"/>
            <a:ext cx="4563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Requirements Modification</a:t>
            </a:r>
            <a:endParaRPr sz="2400" dirty="0"/>
          </a:p>
        </p:txBody>
      </p:sp>
      <p:sp>
        <p:nvSpPr>
          <p:cNvPr id="3" name="TextBox 2">
            <a:extLst>
              <a:ext uri="{FF2B5EF4-FFF2-40B4-BE49-F238E27FC236}">
                <a16:creationId xmlns:a16="http://schemas.microsoft.com/office/drawing/2014/main" id="{21771FAD-6747-41DC-68C5-428DE03E0BAF}"/>
              </a:ext>
            </a:extLst>
          </p:cNvPr>
          <p:cNvSpPr txBox="1"/>
          <p:nvPr/>
        </p:nvSpPr>
        <p:spPr>
          <a:xfrm>
            <a:off x="720000" y="1624699"/>
            <a:ext cx="8144600" cy="2893100"/>
          </a:xfrm>
          <a:prstGeom prst="rect">
            <a:avLst/>
          </a:prstGeom>
          <a:noFill/>
        </p:spPr>
        <p:txBody>
          <a:bodyPr wrap="square">
            <a:spAutoFit/>
          </a:bodyPr>
          <a:lstStyle/>
          <a:p>
            <a:r>
              <a:rPr lang="en-US" dirty="0"/>
              <a:t>The initial requirement may have been: </a:t>
            </a:r>
            <a:r>
              <a:rPr lang="en-US" u="sng" dirty="0"/>
              <a:t>Share live location with exact geofencing and speed display</a:t>
            </a:r>
            <a:r>
              <a:rPr lang="en-US" dirty="0"/>
              <a:t>.</a:t>
            </a:r>
          </a:p>
          <a:p>
            <a:endParaRPr lang="en-US" dirty="0"/>
          </a:p>
          <a:p>
            <a:r>
              <a:rPr lang="en-US" dirty="0"/>
              <a:t>After analyzing available components:</a:t>
            </a:r>
          </a:p>
          <a:p>
            <a:pPr marL="342900" indent="-342900">
              <a:buFont typeface="+mj-lt"/>
              <a:buAutoNum type="arabicPeriod"/>
            </a:pPr>
            <a:r>
              <a:rPr lang="en-US" dirty="0"/>
              <a:t>Geofencing support may be limited across platforms.</a:t>
            </a:r>
          </a:p>
          <a:p>
            <a:pPr marL="342900" indent="-342900">
              <a:buFont typeface="+mj-lt"/>
              <a:buAutoNum type="arabicPeriod"/>
            </a:pPr>
            <a:r>
              <a:rPr lang="en-US" dirty="0"/>
              <a:t>Real-time speed tracking is inconsistent.</a:t>
            </a:r>
          </a:p>
          <a:p>
            <a:pPr marL="342900" indent="-342900">
              <a:buFont typeface="+mj-lt"/>
              <a:buAutoNum type="arabicPeriod"/>
            </a:pPr>
            <a:endParaRPr lang="en-US" dirty="0"/>
          </a:p>
          <a:p>
            <a:r>
              <a:rPr lang="en-US" dirty="0"/>
              <a:t>So, Telegram modifies the requirements to:</a:t>
            </a:r>
          </a:p>
          <a:p>
            <a:pPr marL="342900" indent="-342900">
              <a:buFont typeface="+mj-lt"/>
              <a:buAutoNum type="arabicPeriod"/>
            </a:pPr>
            <a:r>
              <a:rPr lang="en-US" dirty="0"/>
              <a:t>Share approximate location every 15 seconds.</a:t>
            </a:r>
          </a:p>
          <a:p>
            <a:pPr marL="342900" indent="-342900">
              <a:buFont typeface="+mj-lt"/>
              <a:buAutoNum type="arabicPeriod"/>
            </a:pPr>
            <a:r>
              <a:rPr lang="en-US" dirty="0"/>
              <a:t>Use built-in GPS update intervals.</a:t>
            </a:r>
          </a:p>
          <a:p>
            <a:pPr marL="342900" indent="-342900">
              <a:buFont typeface="+mj-lt"/>
              <a:buAutoNum type="arabicPeriod"/>
            </a:pPr>
            <a:r>
              <a:rPr lang="en-US" dirty="0"/>
              <a:t>Display location with a user-friendly map marker.</a:t>
            </a:r>
          </a:p>
          <a:p>
            <a:endParaRPr lang="en-US" dirty="0"/>
          </a:p>
          <a:p>
            <a:r>
              <a:rPr lang="en-US" dirty="0"/>
              <a:t>Thus, requirements are adapted to fit existing component capabilities.</a:t>
            </a:r>
          </a:p>
          <a:p>
            <a:pPr>
              <a:buNone/>
            </a:pPr>
            <a:endParaRPr lang="en-IN" dirty="0"/>
          </a:p>
        </p:txBody>
      </p:sp>
      <p:sp>
        <p:nvSpPr>
          <p:cNvPr id="5" name="TextBox 4">
            <a:extLst>
              <a:ext uri="{FF2B5EF4-FFF2-40B4-BE49-F238E27FC236}">
                <a16:creationId xmlns:a16="http://schemas.microsoft.com/office/drawing/2014/main" id="{7A1FD1CD-3843-727D-5575-B19264BA9B19}"/>
              </a:ext>
            </a:extLst>
          </p:cNvPr>
          <p:cNvSpPr txBox="1"/>
          <p:nvPr/>
        </p:nvSpPr>
        <p:spPr>
          <a:xfrm>
            <a:off x="5063066" y="552059"/>
            <a:ext cx="3039533" cy="954107"/>
          </a:xfrm>
          <a:prstGeom prst="rect">
            <a:avLst/>
          </a:prstGeom>
          <a:noFill/>
        </p:spPr>
        <p:txBody>
          <a:bodyPr wrap="square">
            <a:spAutoFit/>
          </a:bodyPr>
          <a:lstStyle/>
          <a:p>
            <a:pPr algn="just"/>
            <a:r>
              <a:rPr lang="en-US" dirty="0"/>
              <a:t>Requirements are analyzed using info about discovered components and modified to reflect available components</a:t>
            </a:r>
            <a:endParaRPr lang="en-IN" dirty="0"/>
          </a:p>
        </p:txBody>
      </p:sp>
    </p:spTree>
    <p:extLst>
      <p:ext uri="{BB962C8B-B14F-4D97-AF65-F5344CB8AC3E}">
        <p14:creationId xmlns:p14="http://schemas.microsoft.com/office/powerpoint/2010/main" val="1953730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Table of contents</a:t>
            </a:r>
            <a:endParaRPr sz="2400" dirty="0"/>
          </a:p>
        </p:txBody>
      </p:sp>
      <p:sp>
        <p:nvSpPr>
          <p:cNvPr id="950" name="Google Shape;950;p30"/>
          <p:cNvSpPr txBox="1">
            <a:spLocks noGrp="1"/>
          </p:cNvSpPr>
          <p:nvPr>
            <p:ph type="title" idx="2"/>
          </p:nvPr>
        </p:nvSpPr>
        <p:spPr>
          <a:xfrm>
            <a:off x="1100975" y="120337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01</a:t>
            </a:r>
            <a:endParaRPr sz="2400" dirty="0"/>
          </a:p>
        </p:txBody>
      </p:sp>
      <p:sp>
        <p:nvSpPr>
          <p:cNvPr id="951" name="Google Shape;951;p30"/>
          <p:cNvSpPr txBox="1">
            <a:spLocks noGrp="1"/>
          </p:cNvSpPr>
          <p:nvPr>
            <p:ph type="title" idx="3"/>
          </p:nvPr>
        </p:nvSpPr>
        <p:spPr>
          <a:xfrm>
            <a:off x="1100975" y="278920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04</a:t>
            </a:r>
            <a:endParaRPr sz="2400"/>
          </a:p>
        </p:txBody>
      </p:sp>
      <p:sp>
        <p:nvSpPr>
          <p:cNvPr id="952" name="Google Shape;952;p30"/>
          <p:cNvSpPr txBox="1">
            <a:spLocks noGrp="1"/>
          </p:cNvSpPr>
          <p:nvPr>
            <p:ph type="title" idx="4"/>
          </p:nvPr>
        </p:nvSpPr>
        <p:spPr>
          <a:xfrm>
            <a:off x="3419250" y="120337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02</a:t>
            </a:r>
            <a:endParaRPr sz="2400"/>
          </a:p>
        </p:txBody>
      </p:sp>
      <p:sp>
        <p:nvSpPr>
          <p:cNvPr id="953" name="Google Shape;953;p30"/>
          <p:cNvSpPr txBox="1">
            <a:spLocks noGrp="1"/>
          </p:cNvSpPr>
          <p:nvPr>
            <p:ph type="title" idx="5"/>
          </p:nvPr>
        </p:nvSpPr>
        <p:spPr>
          <a:xfrm>
            <a:off x="3419250" y="278920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05</a:t>
            </a:r>
            <a:endParaRPr sz="2400"/>
          </a:p>
        </p:txBody>
      </p:sp>
      <p:sp>
        <p:nvSpPr>
          <p:cNvPr id="954" name="Google Shape;954;p30"/>
          <p:cNvSpPr txBox="1">
            <a:spLocks noGrp="1"/>
          </p:cNvSpPr>
          <p:nvPr>
            <p:ph type="title" idx="6"/>
          </p:nvPr>
        </p:nvSpPr>
        <p:spPr>
          <a:xfrm>
            <a:off x="5737525" y="120337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03</a:t>
            </a:r>
            <a:endParaRPr sz="2400"/>
          </a:p>
        </p:txBody>
      </p:sp>
      <p:sp>
        <p:nvSpPr>
          <p:cNvPr id="955" name="Google Shape;955;p30"/>
          <p:cNvSpPr txBox="1">
            <a:spLocks noGrp="1"/>
          </p:cNvSpPr>
          <p:nvPr>
            <p:ph type="title" idx="7"/>
          </p:nvPr>
        </p:nvSpPr>
        <p:spPr>
          <a:xfrm>
            <a:off x="5737525" y="278920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06</a:t>
            </a:r>
            <a:endParaRPr sz="2400"/>
          </a:p>
        </p:txBody>
      </p:sp>
      <p:sp>
        <p:nvSpPr>
          <p:cNvPr id="956" name="Google Shape;956;p30"/>
          <p:cNvSpPr txBox="1">
            <a:spLocks noGrp="1"/>
          </p:cNvSpPr>
          <p:nvPr>
            <p:ph type="subTitle" idx="1"/>
          </p:nvPr>
        </p:nvSpPr>
        <p:spPr>
          <a:xfrm>
            <a:off x="1100975" y="1912475"/>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Introduction</a:t>
            </a:r>
            <a:endParaRPr sz="2000" dirty="0"/>
          </a:p>
        </p:txBody>
      </p:sp>
      <p:sp>
        <p:nvSpPr>
          <p:cNvPr id="957" name="Google Shape;957;p30"/>
          <p:cNvSpPr txBox="1">
            <a:spLocks noGrp="1"/>
          </p:cNvSpPr>
          <p:nvPr>
            <p:ph type="subTitle" idx="8"/>
          </p:nvPr>
        </p:nvSpPr>
        <p:spPr>
          <a:xfrm>
            <a:off x="3419250" y="1912475"/>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Software process model</a:t>
            </a:r>
            <a:endParaRPr sz="2000" dirty="0"/>
          </a:p>
        </p:txBody>
      </p:sp>
      <p:sp>
        <p:nvSpPr>
          <p:cNvPr id="958" name="Google Shape;958;p30"/>
          <p:cNvSpPr txBox="1">
            <a:spLocks noGrp="1"/>
          </p:cNvSpPr>
          <p:nvPr>
            <p:ph type="subTitle" idx="9"/>
          </p:nvPr>
        </p:nvSpPr>
        <p:spPr>
          <a:xfrm>
            <a:off x="5737525" y="1912475"/>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Process iteration</a:t>
            </a:r>
            <a:endParaRPr sz="2000" dirty="0"/>
          </a:p>
        </p:txBody>
      </p:sp>
      <p:sp>
        <p:nvSpPr>
          <p:cNvPr id="959" name="Google Shape;959;p30"/>
          <p:cNvSpPr txBox="1">
            <a:spLocks noGrp="1"/>
          </p:cNvSpPr>
          <p:nvPr>
            <p:ph type="subTitle" idx="13"/>
          </p:nvPr>
        </p:nvSpPr>
        <p:spPr>
          <a:xfrm>
            <a:off x="1100975" y="3498350"/>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Process activities</a:t>
            </a:r>
            <a:endParaRPr sz="2000" dirty="0"/>
          </a:p>
        </p:txBody>
      </p:sp>
      <p:sp>
        <p:nvSpPr>
          <p:cNvPr id="960" name="Google Shape;960;p30"/>
          <p:cNvSpPr txBox="1">
            <a:spLocks noGrp="1"/>
          </p:cNvSpPr>
          <p:nvPr>
            <p:ph type="subTitle" idx="14"/>
          </p:nvPr>
        </p:nvSpPr>
        <p:spPr>
          <a:xfrm>
            <a:off x="3419250" y="3498350"/>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The Rational Unified Process (RUP) </a:t>
            </a:r>
            <a:endParaRPr sz="2000" dirty="0"/>
          </a:p>
        </p:txBody>
      </p:sp>
      <p:sp>
        <p:nvSpPr>
          <p:cNvPr id="961" name="Google Shape;961;p30"/>
          <p:cNvSpPr txBox="1">
            <a:spLocks noGrp="1"/>
          </p:cNvSpPr>
          <p:nvPr>
            <p:ph type="subTitle" idx="15"/>
          </p:nvPr>
        </p:nvSpPr>
        <p:spPr>
          <a:xfrm>
            <a:off x="5737525" y="3498350"/>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Financial &amp; metrics</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4">
          <a:extLst>
            <a:ext uri="{FF2B5EF4-FFF2-40B4-BE49-F238E27FC236}">
              <a16:creationId xmlns:a16="http://schemas.microsoft.com/office/drawing/2014/main" id="{BBE53021-7A33-F40A-6252-7ABFF2D478D8}"/>
            </a:ext>
          </a:extLst>
        </p:cNvPr>
        <p:cNvGrpSpPr/>
        <p:nvPr/>
      </p:nvGrpSpPr>
      <p:grpSpPr>
        <a:xfrm>
          <a:off x="0" y="0"/>
          <a:ext cx="0" cy="0"/>
          <a:chOff x="0" y="0"/>
          <a:chExt cx="0" cy="0"/>
        </a:xfrm>
      </p:grpSpPr>
      <p:sp>
        <p:nvSpPr>
          <p:cNvPr id="1475" name="Google Shape;1475;p47">
            <a:extLst>
              <a:ext uri="{FF2B5EF4-FFF2-40B4-BE49-F238E27FC236}">
                <a16:creationId xmlns:a16="http://schemas.microsoft.com/office/drawing/2014/main" id="{10E06ED3-18EB-1026-ECEB-1305CFEC7DAB}"/>
              </a:ext>
            </a:extLst>
          </p:cNvPr>
          <p:cNvSpPr txBox="1">
            <a:spLocks noGrp="1"/>
          </p:cNvSpPr>
          <p:nvPr>
            <p:ph type="title"/>
          </p:nvPr>
        </p:nvSpPr>
        <p:spPr>
          <a:xfrm>
            <a:off x="720000" y="731044"/>
            <a:ext cx="4563200" cy="572700"/>
          </a:xfrm>
          <a:prstGeom prst="rect">
            <a:avLst/>
          </a:prstGeom>
        </p:spPr>
        <p:txBody>
          <a:bodyPr spcFirstLastPara="1" wrap="square" lIns="91425" tIns="91425" rIns="91425" bIns="91425" anchor="t" anchorCtr="0">
            <a:noAutofit/>
          </a:bodyPr>
          <a:lstStyle/>
          <a:p>
            <a:pPr lvl="0"/>
            <a:r>
              <a:rPr lang="en-IN" sz="2400" dirty="0"/>
              <a:t>System Design with Reuse</a:t>
            </a:r>
            <a:endParaRPr sz="2400" dirty="0"/>
          </a:p>
        </p:txBody>
      </p:sp>
      <p:sp>
        <p:nvSpPr>
          <p:cNvPr id="3" name="TextBox 2">
            <a:extLst>
              <a:ext uri="{FF2B5EF4-FFF2-40B4-BE49-F238E27FC236}">
                <a16:creationId xmlns:a16="http://schemas.microsoft.com/office/drawing/2014/main" id="{7A277235-1FF7-7079-A769-E7BB7920BB03}"/>
              </a:ext>
            </a:extLst>
          </p:cNvPr>
          <p:cNvSpPr txBox="1"/>
          <p:nvPr/>
        </p:nvSpPr>
        <p:spPr>
          <a:xfrm>
            <a:off x="720000" y="1624699"/>
            <a:ext cx="8144600" cy="2677656"/>
          </a:xfrm>
          <a:prstGeom prst="rect">
            <a:avLst/>
          </a:prstGeom>
          <a:noFill/>
        </p:spPr>
        <p:txBody>
          <a:bodyPr wrap="square">
            <a:spAutoFit/>
          </a:bodyPr>
          <a:lstStyle/>
          <a:p>
            <a:r>
              <a:rPr lang="en-US" dirty="0"/>
              <a:t>Telegram's system is architected such that:</a:t>
            </a:r>
          </a:p>
          <a:p>
            <a:pPr marL="342900" indent="-342900">
              <a:buFont typeface="+mj-lt"/>
              <a:buAutoNum type="arabicPeriod"/>
            </a:pPr>
            <a:r>
              <a:rPr lang="en-US" dirty="0"/>
              <a:t>A modular Location Sharing component is created.</a:t>
            </a:r>
          </a:p>
          <a:p>
            <a:pPr marL="342900" indent="-342900">
              <a:buFont typeface="+mj-lt"/>
              <a:buAutoNum type="arabicPeriod"/>
            </a:pPr>
            <a:r>
              <a:rPr lang="en-US" dirty="0"/>
              <a:t>Google Maps SDK is integrated into the UI layer.</a:t>
            </a:r>
          </a:p>
          <a:p>
            <a:pPr marL="342900" indent="-342900">
              <a:buFont typeface="+mj-lt"/>
              <a:buAutoNum type="arabicPeriod"/>
            </a:pPr>
            <a:r>
              <a:rPr lang="en-US" dirty="0"/>
              <a:t>GPS APIs are abstracted so platform-specific differences are hidden.</a:t>
            </a:r>
          </a:p>
          <a:p>
            <a:pPr marL="342900" indent="-342900">
              <a:buFont typeface="+mj-lt"/>
              <a:buAutoNum type="arabicPeriod"/>
            </a:pPr>
            <a:r>
              <a:rPr lang="en-US" dirty="0"/>
              <a:t>A Location Update Service runs in the background to push coordinates via existing message queues.</a:t>
            </a:r>
          </a:p>
          <a:p>
            <a:endParaRPr lang="en-US" dirty="0"/>
          </a:p>
          <a:p>
            <a:r>
              <a:rPr lang="en-US" dirty="0"/>
              <a:t>Any new code needed is developed to fill the gaps such as:</a:t>
            </a:r>
          </a:p>
          <a:p>
            <a:pPr marL="342900" indent="-342900">
              <a:buFont typeface="+mj-lt"/>
              <a:buAutoNum type="arabicPeriod"/>
            </a:pPr>
            <a:r>
              <a:rPr lang="en-US" dirty="0"/>
              <a:t>A wrapper around GPS APIs</a:t>
            </a:r>
          </a:p>
          <a:p>
            <a:pPr marL="342900" indent="-342900">
              <a:buFont typeface="+mj-lt"/>
              <a:buAutoNum type="arabicPeriod"/>
            </a:pPr>
            <a:r>
              <a:rPr lang="en-US" dirty="0"/>
              <a:t>A timestamped protocol for transmitting coordinates</a:t>
            </a:r>
          </a:p>
          <a:p>
            <a:pPr marL="342900" indent="-342900">
              <a:buFont typeface="+mj-lt"/>
              <a:buAutoNum type="arabicPeriod"/>
            </a:pPr>
            <a:r>
              <a:rPr lang="en-US" dirty="0"/>
              <a:t>Custom UI elements for rendering avatars on map</a:t>
            </a:r>
          </a:p>
          <a:p>
            <a:pPr>
              <a:buNone/>
            </a:pPr>
            <a:endParaRPr lang="en-IN" dirty="0"/>
          </a:p>
        </p:txBody>
      </p:sp>
      <p:sp>
        <p:nvSpPr>
          <p:cNvPr id="5" name="TextBox 4">
            <a:extLst>
              <a:ext uri="{FF2B5EF4-FFF2-40B4-BE49-F238E27FC236}">
                <a16:creationId xmlns:a16="http://schemas.microsoft.com/office/drawing/2014/main" id="{98C63871-9E4D-9CD5-33C9-494B2BE5B61F}"/>
              </a:ext>
            </a:extLst>
          </p:cNvPr>
          <p:cNvSpPr txBox="1"/>
          <p:nvPr/>
        </p:nvSpPr>
        <p:spPr>
          <a:xfrm>
            <a:off x="4910668" y="648062"/>
            <a:ext cx="2802465" cy="738664"/>
          </a:xfrm>
          <a:prstGeom prst="rect">
            <a:avLst/>
          </a:prstGeom>
          <a:noFill/>
        </p:spPr>
        <p:txBody>
          <a:bodyPr wrap="square">
            <a:spAutoFit/>
          </a:bodyPr>
          <a:lstStyle/>
          <a:p>
            <a:pPr algn="just"/>
            <a:r>
              <a:rPr lang="en-US" dirty="0"/>
              <a:t>Framework of the system is designed, considering the reused components.</a:t>
            </a:r>
            <a:endParaRPr lang="en-IN" dirty="0"/>
          </a:p>
        </p:txBody>
      </p:sp>
    </p:spTree>
    <p:extLst>
      <p:ext uri="{BB962C8B-B14F-4D97-AF65-F5344CB8AC3E}">
        <p14:creationId xmlns:p14="http://schemas.microsoft.com/office/powerpoint/2010/main" val="2798906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74">
          <a:extLst>
            <a:ext uri="{FF2B5EF4-FFF2-40B4-BE49-F238E27FC236}">
              <a16:creationId xmlns:a16="http://schemas.microsoft.com/office/drawing/2014/main" id="{7783FA72-8318-09B5-111D-1BC9B478224A}"/>
            </a:ext>
          </a:extLst>
        </p:cNvPr>
        <p:cNvGrpSpPr/>
        <p:nvPr/>
      </p:nvGrpSpPr>
      <p:grpSpPr>
        <a:xfrm>
          <a:off x="0" y="0"/>
          <a:ext cx="0" cy="0"/>
          <a:chOff x="0" y="0"/>
          <a:chExt cx="0" cy="0"/>
        </a:xfrm>
      </p:grpSpPr>
      <p:sp>
        <p:nvSpPr>
          <p:cNvPr id="1475" name="Google Shape;1475;p47">
            <a:extLst>
              <a:ext uri="{FF2B5EF4-FFF2-40B4-BE49-F238E27FC236}">
                <a16:creationId xmlns:a16="http://schemas.microsoft.com/office/drawing/2014/main" id="{B31BF2E1-02FA-930E-F6C9-F4C6894B76C1}"/>
              </a:ext>
            </a:extLst>
          </p:cNvPr>
          <p:cNvSpPr txBox="1">
            <a:spLocks noGrp="1"/>
          </p:cNvSpPr>
          <p:nvPr>
            <p:ph type="title"/>
          </p:nvPr>
        </p:nvSpPr>
        <p:spPr>
          <a:xfrm>
            <a:off x="720000" y="731044"/>
            <a:ext cx="4825667" cy="572700"/>
          </a:xfrm>
          <a:prstGeom prst="rect">
            <a:avLst/>
          </a:prstGeom>
        </p:spPr>
        <p:txBody>
          <a:bodyPr spcFirstLastPara="1" wrap="square" lIns="91425" tIns="91425" rIns="91425" bIns="91425" anchor="t" anchorCtr="0">
            <a:noAutofit/>
          </a:bodyPr>
          <a:lstStyle/>
          <a:p>
            <a:pPr lvl="0"/>
            <a:r>
              <a:rPr lang="en-IN" sz="2400" dirty="0"/>
              <a:t>Development and Integration</a:t>
            </a:r>
            <a:endParaRPr sz="2400" dirty="0"/>
          </a:p>
        </p:txBody>
      </p:sp>
      <p:sp>
        <p:nvSpPr>
          <p:cNvPr id="3" name="TextBox 2">
            <a:extLst>
              <a:ext uri="{FF2B5EF4-FFF2-40B4-BE49-F238E27FC236}">
                <a16:creationId xmlns:a16="http://schemas.microsoft.com/office/drawing/2014/main" id="{C94E5788-DFF4-D78C-16F2-6554DD4CCA08}"/>
              </a:ext>
            </a:extLst>
          </p:cNvPr>
          <p:cNvSpPr txBox="1"/>
          <p:nvPr/>
        </p:nvSpPr>
        <p:spPr>
          <a:xfrm>
            <a:off x="720000" y="1469708"/>
            <a:ext cx="8144600" cy="3108543"/>
          </a:xfrm>
          <a:prstGeom prst="rect">
            <a:avLst/>
          </a:prstGeom>
          <a:noFill/>
        </p:spPr>
        <p:txBody>
          <a:bodyPr wrap="square">
            <a:spAutoFit/>
          </a:bodyPr>
          <a:lstStyle/>
          <a:p>
            <a:r>
              <a:rPr lang="en-IN" dirty="0"/>
              <a:t>Telegram develops any missing logic: </a:t>
            </a:r>
          </a:p>
          <a:p>
            <a:r>
              <a:rPr lang="en-IN" dirty="0"/>
              <a:t>	ex: backend location push notification, error handling, and user settings.</a:t>
            </a:r>
          </a:p>
          <a:p>
            <a:endParaRPr lang="en-IN" dirty="0"/>
          </a:p>
          <a:p>
            <a:r>
              <a:rPr lang="en-IN" dirty="0"/>
              <a:t>Integrates:</a:t>
            </a:r>
          </a:p>
          <a:p>
            <a:pPr marL="342900" lvl="1" indent="-342900">
              <a:buFont typeface="+mj-lt"/>
              <a:buAutoNum type="arabicPeriod"/>
            </a:pPr>
            <a:r>
              <a:rPr lang="en-IN" dirty="0"/>
              <a:t>Native location services (Android/iOS)</a:t>
            </a:r>
          </a:p>
          <a:p>
            <a:pPr marL="342900" lvl="1" indent="-342900">
              <a:buFont typeface="+mj-lt"/>
              <a:buAutoNum type="arabicPeriod"/>
            </a:pPr>
            <a:r>
              <a:rPr lang="en-IN" dirty="0"/>
              <a:t>Google Maps</a:t>
            </a:r>
          </a:p>
          <a:p>
            <a:pPr marL="342900" lvl="1" indent="-342900">
              <a:buFont typeface="+mj-lt"/>
              <a:buAutoNum type="arabicPeriod"/>
            </a:pPr>
            <a:r>
              <a:rPr lang="en-IN" dirty="0"/>
              <a:t>Their custom real-time messaging protocol</a:t>
            </a:r>
          </a:p>
          <a:p>
            <a:endParaRPr lang="en-IN" dirty="0"/>
          </a:p>
          <a:p>
            <a:r>
              <a:rPr lang="en-IN" dirty="0"/>
              <a:t>All components are assembled into a cohesive feature.</a:t>
            </a:r>
          </a:p>
          <a:p>
            <a:endParaRPr lang="en-IN" dirty="0"/>
          </a:p>
          <a:p>
            <a:r>
              <a:rPr lang="en-IN" dirty="0"/>
              <a:t>System testing ensures:</a:t>
            </a:r>
          </a:p>
          <a:p>
            <a:pPr marL="342900" indent="-342900">
              <a:buFont typeface="+mj-lt"/>
              <a:buAutoNum type="arabicPeriod"/>
            </a:pPr>
            <a:r>
              <a:rPr lang="en-IN" dirty="0"/>
              <a:t>Location updates are accurate</a:t>
            </a:r>
          </a:p>
          <a:p>
            <a:pPr marL="342900" indent="-342900">
              <a:buFont typeface="+mj-lt"/>
              <a:buAutoNum type="arabicPeriod"/>
            </a:pPr>
            <a:r>
              <a:rPr lang="en-IN" dirty="0"/>
              <a:t>Battery usage is optimized</a:t>
            </a:r>
          </a:p>
          <a:p>
            <a:pPr marL="342900" indent="-342900">
              <a:buFont typeface="+mj-lt"/>
              <a:buAutoNum type="arabicPeriod"/>
            </a:pPr>
            <a:r>
              <a:rPr lang="en-IN" dirty="0"/>
              <a:t>Privacy permissions (like revoking location access) work properly</a:t>
            </a:r>
          </a:p>
        </p:txBody>
      </p:sp>
      <p:sp>
        <p:nvSpPr>
          <p:cNvPr id="5" name="TextBox 4">
            <a:extLst>
              <a:ext uri="{FF2B5EF4-FFF2-40B4-BE49-F238E27FC236}">
                <a16:creationId xmlns:a16="http://schemas.microsoft.com/office/drawing/2014/main" id="{322FF1DD-6675-24AB-EE2D-36283072E645}"/>
              </a:ext>
            </a:extLst>
          </p:cNvPr>
          <p:cNvSpPr txBox="1"/>
          <p:nvPr/>
        </p:nvSpPr>
        <p:spPr>
          <a:xfrm>
            <a:off x="5545667" y="648062"/>
            <a:ext cx="3175000" cy="738664"/>
          </a:xfrm>
          <a:prstGeom prst="rect">
            <a:avLst/>
          </a:prstGeom>
          <a:noFill/>
        </p:spPr>
        <p:txBody>
          <a:bodyPr wrap="square">
            <a:spAutoFit/>
          </a:bodyPr>
          <a:lstStyle/>
          <a:p>
            <a:pPr algn="just"/>
            <a:r>
              <a:rPr lang="en-US" dirty="0"/>
              <a:t>Develop software not available externally, and integrate with existing and third-party components</a:t>
            </a:r>
            <a:endParaRPr lang="en-IN" dirty="0"/>
          </a:p>
        </p:txBody>
      </p:sp>
    </p:spTree>
    <p:extLst>
      <p:ext uri="{BB962C8B-B14F-4D97-AF65-F5344CB8AC3E}">
        <p14:creationId xmlns:p14="http://schemas.microsoft.com/office/powerpoint/2010/main" val="230135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7">
          <a:extLst>
            <a:ext uri="{FF2B5EF4-FFF2-40B4-BE49-F238E27FC236}">
              <a16:creationId xmlns:a16="http://schemas.microsoft.com/office/drawing/2014/main" id="{B45F0A31-2638-BACB-15C8-E35629B04362}"/>
            </a:ext>
          </a:extLst>
        </p:cNvPr>
        <p:cNvGrpSpPr/>
        <p:nvPr/>
      </p:nvGrpSpPr>
      <p:grpSpPr>
        <a:xfrm>
          <a:off x="0" y="0"/>
          <a:ext cx="0" cy="0"/>
          <a:chOff x="0" y="0"/>
          <a:chExt cx="0" cy="0"/>
        </a:xfrm>
      </p:grpSpPr>
      <p:sp>
        <p:nvSpPr>
          <p:cNvPr id="1018" name="Google Shape;1018;p32">
            <a:extLst>
              <a:ext uri="{FF2B5EF4-FFF2-40B4-BE49-F238E27FC236}">
                <a16:creationId xmlns:a16="http://schemas.microsoft.com/office/drawing/2014/main" id="{F370B445-73AE-DDDC-733F-36DE2B21E8B7}"/>
              </a:ext>
            </a:extLst>
          </p:cNvPr>
          <p:cNvSpPr/>
          <p:nvPr/>
        </p:nvSpPr>
        <p:spPr>
          <a:xfrm rot="-7219687" flipH="1">
            <a:off x="-1095655" y="408466"/>
            <a:ext cx="5219277" cy="470790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a:extLst>
              <a:ext uri="{FF2B5EF4-FFF2-40B4-BE49-F238E27FC236}">
                <a16:creationId xmlns:a16="http://schemas.microsoft.com/office/drawing/2014/main" id="{E9D3ACF3-9E38-B376-5C92-43BAAD1E26F1}"/>
              </a:ext>
            </a:extLst>
          </p:cNvPr>
          <p:cNvSpPr txBox="1">
            <a:spLocks noGrp="1"/>
          </p:cNvSpPr>
          <p:nvPr>
            <p:ph type="title"/>
          </p:nvPr>
        </p:nvSpPr>
        <p:spPr>
          <a:xfrm>
            <a:off x="4047175" y="2281352"/>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Process Iteration</a:t>
            </a:r>
          </a:p>
        </p:txBody>
      </p:sp>
      <p:sp>
        <p:nvSpPr>
          <p:cNvPr id="1020" name="Google Shape;1020;p32">
            <a:extLst>
              <a:ext uri="{FF2B5EF4-FFF2-40B4-BE49-F238E27FC236}">
                <a16:creationId xmlns:a16="http://schemas.microsoft.com/office/drawing/2014/main" id="{17643B05-5439-E5EA-8253-C2F858271A3E}"/>
              </a:ext>
            </a:extLst>
          </p:cNvPr>
          <p:cNvSpPr txBox="1">
            <a:spLocks noGrp="1"/>
          </p:cNvSpPr>
          <p:nvPr>
            <p:ph type="title" idx="2"/>
          </p:nvPr>
        </p:nvSpPr>
        <p:spPr>
          <a:xfrm>
            <a:off x="4047175" y="1321975"/>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pic>
        <p:nvPicPr>
          <p:cNvPr id="1021" name="Google Shape;1021;p32">
            <a:extLst>
              <a:ext uri="{FF2B5EF4-FFF2-40B4-BE49-F238E27FC236}">
                <a16:creationId xmlns:a16="http://schemas.microsoft.com/office/drawing/2014/main" id="{2BFFE8E2-594D-6602-3818-B1663C565208}"/>
              </a:ext>
            </a:extLst>
          </p:cNvPr>
          <p:cNvPicPr preferRelativeResize="0">
            <a:picLocks noGrp="1"/>
          </p:cNvPicPr>
          <p:nvPr>
            <p:ph type="pic" idx="3"/>
          </p:nvPr>
        </p:nvPicPr>
        <p:blipFill rotWithShape="1">
          <a:blip r:embed="rId3"/>
          <a:srcRect/>
          <a:stretch/>
        </p:blipFill>
        <p:spPr>
          <a:xfrm>
            <a:off x="484625" y="1076550"/>
            <a:ext cx="2990400" cy="2990400"/>
          </a:xfrm>
          <a:prstGeom prst="roundRect">
            <a:avLst>
              <a:gd name="adj" fmla="val 16667"/>
            </a:avLst>
          </a:prstGeom>
        </p:spPr>
      </p:pic>
      <p:grpSp>
        <p:nvGrpSpPr>
          <p:cNvPr id="49" name="Google Shape;1722;p49">
            <a:extLst>
              <a:ext uri="{FF2B5EF4-FFF2-40B4-BE49-F238E27FC236}">
                <a16:creationId xmlns:a16="http://schemas.microsoft.com/office/drawing/2014/main" id="{CC902E39-8DF1-F91D-3407-E5626098BFA9}"/>
              </a:ext>
            </a:extLst>
          </p:cNvPr>
          <p:cNvGrpSpPr/>
          <p:nvPr/>
        </p:nvGrpSpPr>
        <p:grpSpPr>
          <a:xfrm>
            <a:off x="7381800" y="545711"/>
            <a:ext cx="1273957" cy="1618064"/>
            <a:chOff x="3201801" y="1970434"/>
            <a:chExt cx="2073497" cy="2633567"/>
          </a:xfrm>
        </p:grpSpPr>
        <p:sp>
          <p:nvSpPr>
            <p:cNvPr id="50" name="Google Shape;1723;p49">
              <a:extLst>
                <a:ext uri="{FF2B5EF4-FFF2-40B4-BE49-F238E27FC236}">
                  <a16:creationId xmlns:a16="http://schemas.microsoft.com/office/drawing/2014/main" id="{0F362CED-8E42-B633-C85E-30985F2210D7}"/>
                </a:ext>
              </a:extLst>
            </p:cNvPr>
            <p:cNvSpPr/>
            <p:nvPr/>
          </p:nvSpPr>
          <p:spPr>
            <a:xfrm>
              <a:off x="3201801" y="3436332"/>
              <a:ext cx="480250" cy="996124"/>
            </a:xfrm>
            <a:custGeom>
              <a:avLst/>
              <a:gdLst/>
              <a:ahLst/>
              <a:cxnLst/>
              <a:rect l="l" t="t" r="r" b="b"/>
              <a:pathLst>
                <a:path w="480250" h="996124" extrusionOk="0">
                  <a:moveTo>
                    <a:pt x="92107" y="0"/>
                  </a:moveTo>
                  <a:lnTo>
                    <a:pt x="480250" y="0"/>
                  </a:lnTo>
                  <a:lnTo>
                    <a:pt x="480250" y="996124"/>
                  </a:lnTo>
                  <a:lnTo>
                    <a:pt x="92107" y="996124"/>
                  </a:lnTo>
                  <a:cubicBezTo>
                    <a:pt x="41243" y="996124"/>
                    <a:pt x="0" y="954881"/>
                    <a:pt x="0" y="904018"/>
                  </a:cubicBezTo>
                  <a:lnTo>
                    <a:pt x="0" y="92107"/>
                  </a:lnTo>
                  <a:cubicBezTo>
                    <a:pt x="0" y="41243"/>
                    <a:pt x="41243" y="0"/>
                    <a:pt x="92107"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 name="Google Shape;1724;p49">
              <a:extLst>
                <a:ext uri="{FF2B5EF4-FFF2-40B4-BE49-F238E27FC236}">
                  <a16:creationId xmlns:a16="http://schemas.microsoft.com/office/drawing/2014/main" id="{F58EDDCD-442C-F389-0D0C-D38983991F3B}"/>
                </a:ext>
              </a:extLst>
            </p:cNvPr>
            <p:cNvGrpSpPr/>
            <p:nvPr/>
          </p:nvGrpSpPr>
          <p:grpSpPr>
            <a:xfrm>
              <a:off x="3305147" y="3838453"/>
              <a:ext cx="209192" cy="209193"/>
              <a:chOff x="3927347" y="4792003"/>
              <a:chExt cx="209192" cy="209193"/>
            </a:xfrm>
          </p:grpSpPr>
          <p:grpSp>
            <p:nvGrpSpPr>
              <p:cNvPr id="1007" name="Google Shape;1725;p49">
                <a:extLst>
                  <a:ext uri="{FF2B5EF4-FFF2-40B4-BE49-F238E27FC236}">
                    <a16:creationId xmlns:a16="http://schemas.microsoft.com/office/drawing/2014/main" id="{0D721943-E2C4-0491-F7E5-BFAD2041531D}"/>
                  </a:ext>
                </a:extLst>
              </p:cNvPr>
              <p:cNvGrpSpPr/>
              <p:nvPr/>
            </p:nvGrpSpPr>
            <p:grpSpPr>
              <a:xfrm>
                <a:off x="3927347" y="4792003"/>
                <a:ext cx="209192" cy="209192"/>
                <a:chOff x="3927347" y="4792003"/>
                <a:chExt cx="209192" cy="209192"/>
              </a:xfrm>
            </p:grpSpPr>
            <p:sp>
              <p:nvSpPr>
                <p:cNvPr id="1009" name="Google Shape;1726;p49">
                  <a:extLst>
                    <a:ext uri="{FF2B5EF4-FFF2-40B4-BE49-F238E27FC236}">
                      <a16:creationId xmlns:a16="http://schemas.microsoft.com/office/drawing/2014/main" id="{CEFC098C-9EB5-0C0D-A7EB-A12576A563B3}"/>
                    </a:ext>
                  </a:extLst>
                </p:cNvPr>
                <p:cNvSpPr/>
                <p:nvPr/>
              </p:nvSpPr>
              <p:spPr>
                <a:xfrm>
                  <a:off x="3927347" y="4792003"/>
                  <a:ext cx="209192" cy="209192"/>
                </a:xfrm>
                <a:custGeom>
                  <a:avLst/>
                  <a:gdLst/>
                  <a:ahLst/>
                  <a:cxnLst/>
                  <a:rect l="l" t="t" r="r" b="b"/>
                  <a:pathLst>
                    <a:path w="209192" h="209192" extrusionOk="0">
                      <a:moveTo>
                        <a:pt x="199263" y="9930"/>
                      </a:moveTo>
                      <a:lnTo>
                        <a:pt x="199263" y="9930"/>
                      </a:lnTo>
                      <a:cubicBezTo>
                        <a:pt x="212503" y="23170"/>
                        <a:pt x="212503" y="44601"/>
                        <a:pt x="199263" y="57841"/>
                      </a:cubicBezTo>
                      <a:lnTo>
                        <a:pt x="47911" y="209193"/>
                      </a:lnTo>
                      <a:lnTo>
                        <a:pt x="0" y="209193"/>
                      </a:lnTo>
                      <a:lnTo>
                        <a:pt x="0" y="161282"/>
                      </a:lnTo>
                      <a:lnTo>
                        <a:pt x="151352" y="9930"/>
                      </a:lnTo>
                      <a:cubicBezTo>
                        <a:pt x="164592" y="-3310"/>
                        <a:pt x="186023" y="-3310"/>
                        <a:pt x="199263" y="99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727;p49">
                  <a:extLst>
                    <a:ext uri="{FF2B5EF4-FFF2-40B4-BE49-F238E27FC236}">
                      <a16:creationId xmlns:a16="http://schemas.microsoft.com/office/drawing/2014/main" id="{519F092C-0AB6-1EBC-C858-E9290AF352E1}"/>
                    </a:ext>
                  </a:extLst>
                </p:cNvPr>
                <p:cNvSpPr/>
                <p:nvPr/>
              </p:nvSpPr>
              <p:spPr>
                <a:xfrm>
                  <a:off x="3927824" y="4805933"/>
                  <a:ext cx="194881" cy="194881"/>
                </a:xfrm>
                <a:custGeom>
                  <a:avLst/>
                  <a:gdLst/>
                  <a:ahLst/>
                  <a:cxnLst/>
                  <a:rect l="l" t="t" r="r" b="b"/>
                  <a:pathLst>
                    <a:path w="194881" h="194881" extrusionOk="0">
                      <a:moveTo>
                        <a:pt x="146875" y="0"/>
                      </a:moveTo>
                      <a:lnTo>
                        <a:pt x="134207" y="12763"/>
                      </a:lnTo>
                      <a:lnTo>
                        <a:pt x="0" y="146971"/>
                      </a:lnTo>
                      <a:lnTo>
                        <a:pt x="47911" y="194881"/>
                      </a:lnTo>
                      <a:lnTo>
                        <a:pt x="194881" y="47911"/>
                      </a:lnTo>
                      <a:lnTo>
                        <a:pt x="146971"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08" name="Google Shape;1728;p49">
                <a:extLst>
                  <a:ext uri="{FF2B5EF4-FFF2-40B4-BE49-F238E27FC236}">
                    <a16:creationId xmlns:a16="http://schemas.microsoft.com/office/drawing/2014/main" id="{9358E9EE-4E80-F51A-17C5-2C6688D6D02A}"/>
                  </a:ext>
                </a:extLst>
              </p:cNvPr>
              <p:cNvSpPr/>
              <p:nvPr/>
            </p:nvSpPr>
            <p:spPr>
              <a:xfrm>
                <a:off x="3927347" y="4974050"/>
                <a:ext cx="27146" cy="27146"/>
              </a:xfrm>
              <a:custGeom>
                <a:avLst/>
                <a:gdLst/>
                <a:ahLst/>
                <a:cxnLst/>
                <a:rect l="l" t="t" r="r" b="b"/>
                <a:pathLst>
                  <a:path w="27146" h="27146" extrusionOk="0">
                    <a:moveTo>
                      <a:pt x="0" y="27146"/>
                    </a:moveTo>
                    <a:lnTo>
                      <a:pt x="27146" y="27146"/>
                    </a:lnTo>
                    <a:lnTo>
                      <a:pt x="0" y="0"/>
                    </a:lnTo>
                    <a:lnTo>
                      <a:pt x="0" y="271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 name="Google Shape;1729;p49">
              <a:extLst>
                <a:ext uri="{FF2B5EF4-FFF2-40B4-BE49-F238E27FC236}">
                  <a16:creationId xmlns:a16="http://schemas.microsoft.com/office/drawing/2014/main" id="{E0434238-AC92-CF31-9F6F-72304B8B8E94}"/>
                </a:ext>
              </a:extLst>
            </p:cNvPr>
            <p:cNvGrpSpPr/>
            <p:nvPr/>
          </p:nvGrpSpPr>
          <p:grpSpPr>
            <a:xfrm>
              <a:off x="3310386" y="4133276"/>
              <a:ext cx="200596" cy="205739"/>
              <a:chOff x="3932586" y="5086826"/>
              <a:chExt cx="200596" cy="205739"/>
            </a:xfrm>
          </p:grpSpPr>
          <p:sp>
            <p:nvSpPr>
              <p:cNvPr id="999" name="Google Shape;1730;p49">
                <a:extLst>
                  <a:ext uri="{FF2B5EF4-FFF2-40B4-BE49-F238E27FC236}">
                    <a16:creationId xmlns:a16="http://schemas.microsoft.com/office/drawing/2014/main" id="{AFA63B47-FA15-DBC9-9767-0614987B9BD5}"/>
                  </a:ext>
                </a:extLst>
              </p:cNvPr>
              <p:cNvSpPr/>
              <p:nvPr/>
            </p:nvSpPr>
            <p:spPr>
              <a:xfrm>
                <a:off x="3938397" y="5133879"/>
                <a:ext cx="188785" cy="158686"/>
              </a:xfrm>
              <a:custGeom>
                <a:avLst/>
                <a:gdLst/>
                <a:ahLst/>
                <a:cxnLst/>
                <a:rect l="l" t="t" r="r" b="b"/>
                <a:pathLst>
                  <a:path w="188785" h="158686" extrusionOk="0">
                    <a:moveTo>
                      <a:pt x="155067" y="158687"/>
                    </a:moveTo>
                    <a:lnTo>
                      <a:pt x="33718" y="158687"/>
                    </a:lnTo>
                    <a:lnTo>
                      <a:pt x="0" y="0"/>
                    </a:lnTo>
                    <a:lnTo>
                      <a:pt x="188786" y="0"/>
                    </a:lnTo>
                    <a:lnTo>
                      <a:pt x="155067" y="1586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00" name="Google Shape;1731;p49">
                <a:extLst>
                  <a:ext uri="{FF2B5EF4-FFF2-40B4-BE49-F238E27FC236}">
                    <a16:creationId xmlns:a16="http://schemas.microsoft.com/office/drawing/2014/main" id="{714858F4-91ED-B99A-E99E-E7A94BF54C30}"/>
                  </a:ext>
                </a:extLst>
              </p:cNvPr>
              <p:cNvGrpSpPr/>
              <p:nvPr/>
            </p:nvGrpSpPr>
            <p:grpSpPr>
              <a:xfrm>
                <a:off x="3932586" y="5086826"/>
                <a:ext cx="200596" cy="49434"/>
                <a:chOff x="3932586" y="5086826"/>
                <a:chExt cx="200596" cy="49434"/>
              </a:xfrm>
            </p:grpSpPr>
            <p:sp>
              <p:nvSpPr>
                <p:cNvPr id="1005" name="Google Shape;1732;p49">
                  <a:extLst>
                    <a:ext uri="{FF2B5EF4-FFF2-40B4-BE49-F238E27FC236}">
                      <a16:creationId xmlns:a16="http://schemas.microsoft.com/office/drawing/2014/main" id="{86F76CEA-346F-CF7C-3E5B-A7F58FD77643}"/>
                    </a:ext>
                  </a:extLst>
                </p:cNvPr>
                <p:cNvSpPr/>
                <p:nvPr/>
              </p:nvSpPr>
              <p:spPr>
                <a:xfrm>
                  <a:off x="3932586" y="5108828"/>
                  <a:ext cx="200596" cy="27432"/>
                </a:xfrm>
                <a:custGeom>
                  <a:avLst/>
                  <a:gdLst/>
                  <a:ahLst/>
                  <a:cxnLst/>
                  <a:rect l="l" t="t" r="r" b="b"/>
                  <a:pathLst>
                    <a:path w="200596" h="27432" extrusionOk="0">
                      <a:moveTo>
                        <a:pt x="16669" y="0"/>
                      </a:moveTo>
                      <a:lnTo>
                        <a:pt x="183832" y="0"/>
                      </a:lnTo>
                      <a:cubicBezTo>
                        <a:pt x="193072" y="0"/>
                        <a:pt x="200596" y="7525"/>
                        <a:pt x="200596" y="16764"/>
                      </a:cubicBezTo>
                      <a:lnTo>
                        <a:pt x="200596" y="27432"/>
                      </a:lnTo>
                      <a:lnTo>
                        <a:pt x="0" y="27432"/>
                      </a:lnTo>
                      <a:lnTo>
                        <a:pt x="0" y="16764"/>
                      </a:lnTo>
                      <a:cubicBezTo>
                        <a:pt x="0" y="7525"/>
                        <a:pt x="7525" y="0"/>
                        <a:pt x="1676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733;p49">
                  <a:extLst>
                    <a:ext uri="{FF2B5EF4-FFF2-40B4-BE49-F238E27FC236}">
                      <a16:creationId xmlns:a16="http://schemas.microsoft.com/office/drawing/2014/main" id="{4135C586-7260-45C8-AAB6-6295C798870F}"/>
                    </a:ext>
                  </a:extLst>
                </p:cNvPr>
                <p:cNvSpPr/>
                <p:nvPr/>
              </p:nvSpPr>
              <p:spPr>
                <a:xfrm>
                  <a:off x="4002976" y="5086826"/>
                  <a:ext cx="59626" cy="26384"/>
                </a:xfrm>
                <a:custGeom>
                  <a:avLst/>
                  <a:gdLst/>
                  <a:ahLst/>
                  <a:cxnLst/>
                  <a:rect l="l" t="t" r="r" b="b"/>
                  <a:pathLst>
                    <a:path w="59626" h="26384" extrusionOk="0">
                      <a:moveTo>
                        <a:pt x="59627" y="26384"/>
                      </a:moveTo>
                      <a:lnTo>
                        <a:pt x="49340" y="26384"/>
                      </a:lnTo>
                      <a:lnTo>
                        <a:pt x="49340" y="14573"/>
                      </a:lnTo>
                      <a:cubicBezTo>
                        <a:pt x="49340" y="12192"/>
                        <a:pt x="47435" y="10287"/>
                        <a:pt x="45053" y="10287"/>
                      </a:cubicBezTo>
                      <a:lnTo>
                        <a:pt x="14573" y="10287"/>
                      </a:lnTo>
                      <a:cubicBezTo>
                        <a:pt x="12192" y="10287"/>
                        <a:pt x="10287" y="12192"/>
                        <a:pt x="10287" y="14573"/>
                      </a:cubicBezTo>
                      <a:lnTo>
                        <a:pt x="10287" y="26384"/>
                      </a:lnTo>
                      <a:lnTo>
                        <a:pt x="0" y="26384"/>
                      </a:lnTo>
                      <a:lnTo>
                        <a:pt x="0" y="14573"/>
                      </a:lnTo>
                      <a:cubicBezTo>
                        <a:pt x="0" y="6572"/>
                        <a:pt x="6572" y="0"/>
                        <a:pt x="14573" y="0"/>
                      </a:cubicBezTo>
                      <a:lnTo>
                        <a:pt x="45053" y="0"/>
                      </a:lnTo>
                      <a:cubicBezTo>
                        <a:pt x="53054" y="0"/>
                        <a:pt x="59627" y="6572"/>
                        <a:pt x="59627" y="14573"/>
                      </a:cubicBezTo>
                      <a:lnTo>
                        <a:pt x="59627" y="2638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1" name="Google Shape;1734;p49">
                <a:extLst>
                  <a:ext uri="{FF2B5EF4-FFF2-40B4-BE49-F238E27FC236}">
                    <a16:creationId xmlns:a16="http://schemas.microsoft.com/office/drawing/2014/main" id="{94B48EFC-FA7E-C094-8730-33FD53C51C9A}"/>
                  </a:ext>
                </a:extLst>
              </p:cNvPr>
              <p:cNvGrpSpPr/>
              <p:nvPr/>
            </p:nvGrpSpPr>
            <p:grpSpPr>
              <a:xfrm>
                <a:off x="3983354" y="5165978"/>
                <a:ext cx="100298" cy="93154"/>
                <a:chOff x="3983354" y="5165978"/>
                <a:chExt cx="100298" cy="93154"/>
              </a:xfrm>
            </p:grpSpPr>
            <p:sp>
              <p:nvSpPr>
                <p:cNvPr id="1002" name="Google Shape;1735;p49">
                  <a:extLst>
                    <a:ext uri="{FF2B5EF4-FFF2-40B4-BE49-F238E27FC236}">
                      <a16:creationId xmlns:a16="http://schemas.microsoft.com/office/drawing/2014/main" id="{AE3D2B08-F451-8B22-C556-1A9FD894AA05}"/>
                    </a:ext>
                  </a:extLst>
                </p:cNvPr>
                <p:cNvSpPr/>
                <p:nvPr/>
              </p:nvSpPr>
              <p:spPr>
                <a:xfrm>
                  <a:off x="4027646" y="5165978"/>
                  <a:ext cx="11810" cy="93154"/>
                </a:xfrm>
                <a:custGeom>
                  <a:avLst/>
                  <a:gdLst/>
                  <a:ahLst/>
                  <a:cxnLst/>
                  <a:rect l="l" t="t" r="r" b="b"/>
                  <a:pathLst>
                    <a:path w="11810" h="93154" extrusionOk="0">
                      <a:moveTo>
                        <a:pt x="5905" y="93155"/>
                      </a:moveTo>
                      <a:lnTo>
                        <a:pt x="5905" y="93155"/>
                      </a:lnTo>
                      <a:cubicBezTo>
                        <a:pt x="2667" y="93155"/>
                        <a:pt x="0" y="90488"/>
                        <a:pt x="0" y="87249"/>
                      </a:cubicBezTo>
                      <a:lnTo>
                        <a:pt x="0" y="5906"/>
                      </a:lnTo>
                      <a:cubicBezTo>
                        <a:pt x="0" y="2667"/>
                        <a:pt x="2667" y="0"/>
                        <a:pt x="5905" y="0"/>
                      </a:cubicBezTo>
                      <a:lnTo>
                        <a:pt x="5905" y="0"/>
                      </a:lnTo>
                      <a:cubicBezTo>
                        <a:pt x="9144" y="0"/>
                        <a:pt x="11811" y="2667"/>
                        <a:pt x="11811" y="5906"/>
                      </a:cubicBezTo>
                      <a:lnTo>
                        <a:pt x="11811" y="87249"/>
                      </a:lnTo>
                      <a:cubicBezTo>
                        <a:pt x="11811" y="90488"/>
                        <a:pt x="9144" y="93155"/>
                        <a:pt x="5905" y="93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736;p49">
                  <a:extLst>
                    <a:ext uri="{FF2B5EF4-FFF2-40B4-BE49-F238E27FC236}">
                      <a16:creationId xmlns:a16="http://schemas.microsoft.com/office/drawing/2014/main" id="{8CFAC110-16E9-71D2-8DC7-7EB25380C4C4}"/>
                    </a:ext>
                  </a:extLst>
                </p:cNvPr>
                <p:cNvSpPr/>
                <p:nvPr/>
              </p:nvSpPr>
              <p:spPr>
                <a:xfrm>
                  <a:off x="4071842" y="5165978"/>
                  <a:ext cx="11810" cy="93154"/>
                </a:xfrm>
                <a:custGeom>
                  <a:avLst/>
                  <a:gdLst/>
                  <a:ahLst/>
                  <a:cxnLst/>
                  <a:rect l="l" t="t" r="r" b="b"/>
                  <a:pathLst>
                    <a:path w="11810" h="93154" extrusionOk="0">
                      <a:moveTo>
                        <a:pt x="5905" y="93155"/>
                      </a:moveTo>
                      <a:lnTo>
                        <a:pt x="5905" y="93155"/>
                      </a:lnTo>
                      <a:cubicBezTo>
                        <a:pt x="2667" y="93155"/>
                        <a:pt x="0" y="90488"/>
                        <a:pt x="0" y="87249"/>
                      </a:cubicBezTo>
                      <a:lnTo>
                        <a:pt x="0" y="5906"/>
                      </a:lnTo>
                      <a:cubicBezTo>
                        <a:pt x="0" y="2667"/>
                        <a:pt x="2667" y="0"/>
                        <a:pt x="5905" y="0"/>
                      </a:cubicBezTo>
                      <a:lnTo>
                        <a:pt x="5905" y="0"/>
                      </a:lnTo>
                      <a:cubicBezTo>
                        <a:pt x="9144" y="0"/>
                        <a:pt x="11811" y="2667"/>
                        <a:pt x="11811" y="5906"/>
                      </a:cubicBezTo>
                      <a:lnTo>
                        <a:pt x="11811" y="87249"/>
                      </a:lnTo>
                      <a:cubicBezTo>
                        <a:pt x="11811" y="90488"/>
                        <a:pt x="9144" y="93155"/>
                        <a:pt x="5905" y="93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737;p49">
                  <a:extLst>
                    <a:ext uri="{FF2B5EF4-FFF2-40B4-BE49-F238E27FC236}">
                      <a16:creationId xmlns:a16="http://schemas.microsoft.com/office/drawing/2014/main" id="{6AA2C416-E22F-0D06-1B18-B2B618F665B7}"/>
                    </a:ext>
                  </a:extLst>
                </p:cNvPr>
                <p:cNvSpPr/>
                <p:nvPr/>
              </p:nvSpPr>
              <p:spPr>
                <a:xfrm>
                  <a:off x="3983354" y="5165978"/>
                  <a:ext cx="11811" cy="93154"/>
                </a:xfrm>
                <a:custGeom>
                  <a:avLst/>
                  <a:gdLst/>
                  <a:ahLst/>
                  <a:cxnLst/>
                  <a:rect l="l" t="t" r="r" b="b"/>
                  <a:pathLst>
                    <a:path w="11811" h="93154" extrusionOk="0">
                      <a:moveTo>
                        <a:pt x="5906" y="93155"/>
                      </a:moveTo>
                      <a:lnTo>
                        <a:pt x="5906" y="93155"/>
                      </a:lnTo>
                      <a:cubicBezTo>
                        <a:pt x="2667" y="93155"/>
                        <a:pt x="0" y="90488"/>
                        <a:pt x="0" y="87249"/>
                      </a:cubicBezTo>
                      <a:lnTo>
                        <a:pt x="0" y="5906"/>
                      </a:lnTo>
                      <a:cubicBezTo>
                        <a:pt x="0" y="2667"/>
                        <a:pt x="2667" y="0"/>
                        <a:pt x="5906" y="0"/>
                      </a:cubicBezTo>
                      <a:lnTo>
                        <a:pt x="5906" y="0"/>
                      </a:lnTo>
                      <a:cubicBezTo>
                        <a:pt x="9144" y="0"/>
                        <a:pt x="11811" y="2667"/>
                        <a:pt x="11811" y="5906"/>
                      </a:cubicBezTo>
                      <a:lnTo>
                        <a:pt x="11811" y="87249"/>
                      </a:lnTo>
                      <a:cubicBezTo>
                        <a:pt x="11811" y="90488"/>
                        <a:pt x="9144" y="93155"/>
                        <a:pt x="5906" y="93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3" name="Google Shape;1738;p49">
              <a:extLst>
                <a:ext uri="{FF2B5EF4-FFF2-40B4-BE49-F238E27FC236}">
                  <a16:creationId xmlns:a16="http://schemas.microsoft.com/office/drawing/2014/main" id="{1D7CED7E-1DD4-9C20-C441-8A5A5AF8CD1E}"/>
                </a:ext>
              </a:extLst>
            </p:cNvPr>
            <p:cNvSpPr/>
            <p:nvPr/>
          </p:nvSpPr>
          <p:spPr>
            <a:xfrm>
              <a:off x="3302576" y="3531486"/>
              <a:ext cx="221170" cy="221170"/>
            </a:xfrm>
            <a:custGeom>
              <a:avLst/>
              <a:gdLst/>
              <a:ahLst/>
              <a:cxnLst/>
              <a:rect l="l" t="t" r="r" b="b"/>
              <a:pathLst>
                <a:path w="221170" h="221170" extrusionOk="0">
                  <a:moveTo>
                    <a:pt x="219170" y="131445"/>
                  </a:moveTo>
                  <a:cubicBezTo>
                    <a:pt x="220409" y="124682"/>
                    <a:pt x="221171" y="117824"/>
                    <a:pt x="221171" y="110680"/>
                  </a:cubicBezTo>
                  <a:cubicBezTo>
                    <a:pt x="221171" y="103537"/>
                    <a:pt x="220504" y="96679"/>
                    <a:pt x="219170" y="89916"/>
                  </a:cubicBezTo>
                  <a:lnTo>
                    <a:pt x="201168" y="89916"/>
                  </a:lnTo>
                  <a:cubicBezTo>
                    <a:pt x="197548" y="89916"/>
                    <a:pt x="196215" y="85058"/>
                    <a:pt x="199358" y="83248"/>
                  </a:cubicBezTo>
                  <a:lnTo>
                    <a:pt x="214979" y="74200"/>
                  </a:lnTo>
                  <a:cubicBezTo>
                    <a:pt x="210312" y="60865"/>
                    <a:pt x="203263" y="48768"/>
                    <a:pt x="194215" y="38291"/>
                  </a:cubicBezTo>
                  <a:lnTo>
                    <a:pt x="177832" y="47816"/>
                  </a:lnTo>
                  <a:cubicBezTo>
                    <a:pt x="174688" y="49625"/>
                    <a:pt x="171164" y="46101"/>
                    <a:pt x="172974" y="42958"/>
                  </a:cubicBezTo>
                  <a:lnTo>
                    <a:pt x="182404" y="26479"/>
                  </a:lnTo>
                  <a:cubicBezTo>
                    <a:pt x="171926" y="17526"/>
                    <a:pt x="159734" y="10478"/>
                    <a:pt x="146399" y="6001"/>
                  </a:cubicBezTo>
                  <a:lnTo>
                    <a:pt x="138113" y="20574"/>
                  </a:lnTo>
                  <a:cubicBezTo>
                    <a:pt x="136303" y="23717"/>
                    <a:pt x="131445" y="22479"/>
                    <a:pt x="131445" y="18764"/>
                  </a:cubicBezTo>
                  <a:lnTo>
                    <a:pt x="131445" y="2000"/>
                  </a:lnTo>
                  <a:cubicBezTo>
                    <a:pt x="124682" y="762"/>
                    <a:pt x="117824" y="0"/>
                    <a:pt x="110680" y="0"/>
                  </a:cubicBezTo>
                  <a:cubicBezTo>
                    <a:pt x="103537" y="0"/>
                    <a:pt x="96679" y="667"/>
                    <a:pt x="89916" y="2000"/>
                  </a:cubicBezTo>
                  <a:lnTo>
                    <a:pt x="89916" y="20003"/>
                  </a:lnTo>
                  <a:cubicBezTo>
                    <a:pt x="89916" y="23622"/>
                    <a:pt x="85058" y="24955"/>
                    <a:pt x="83248" y="21812"/>
                  </a:cubicBezTo>
                  <a:lnTo>
                    <a:pt x="74200" y="6191"/>
                  </a:lnTo>
                  <a:cubicBezTo>
                    <a:pt x="60865" y="10859"/>
                    <a:pt x="48768" y="17907"/>
                    <a:pt x="38290" y="26956"/>
                  </a:cubicBezTo>
                  <a:lnTo>
                    <a:pt x="47815" y="43339"/>
                  </a:lnTo>
                  <a:cubicBezTo>
                    <a:pt x="49625" y="46482"/>
                    <a:pt x="46101" y="50006"/>
                    <a:pt x="42958" y="48196"/>
                  </a:cubicBezTo>
                  <a:lnTo>
                    <a:pt x="26479" y="38767"/>
                  </a:lnTo>
                  <a:cubicBezTo>
                    <a:pt x="17526" y="49244"/>
                    <a:pt x="10477" y="61436"/>
                    <a:pt x="6001" y="74771"/>
                  </a:cubicBezTo>
                  <a:lnTo>
                    <a:pt x="20574" y="83058"/>
                  </a:lnTo>
                  <a:cubicBezTo>
                    <a:pt x="23717" y="84868"/>
                    <a:pt x="22479" y="89726"/>
                    <a:pt x="18764" y="89726"/>
                  </a:cubicBezTo>
                  <a:lnTo>
                    <a:pt x="2000" y="89726"/>
                  </a:lnTo>
                  <a:cubicBezTo>
                    <a:pt x="762" y="96488"/>
                    <a:pt x="0" y="103346"/>
                    <a:pt x="0" y="110490"/>
                  </a:cubicBezTo>
                  <a:cubicBezTo>
                    <a:pt x="0" y="117634"/>
                    <a:pt x="667" y="124492"/>
                    <a:pt x="2000" y="131254"/>
                  </a:cubicBezTo>
                  <a:lnTo>
                    <a:pt x="20002" y="131254"/>
                  </a:lnTo>
                  <a:cubicBezTo>
                    <a:pt x="23622" y="131254"/>
                    <a:pt x="24955" y="136112"/>
                    <a:pt x="21812" y="137922"/>
                  </a:cubicBezTo>
                  <a:lnTo>
                    <a:pt x="6191" y="146971"/>
                  </a:lnTo>
                  <a:cubicBezTo>
                    <a:pt x="10858" y="160306"/>
                    <a:pt x="17907" y="172403"/>
                    <a:pt x="26956" y="182880"/>
                  </a:cubicBezTo>
                  <a:lnTo>
                    <a:pt x="43339" y="173355"/>
                  </a:lnTo>
                  <a:cubicBezTo>
                    <a:pt x="46482" y="171545"/>
                    <a:pt x="50006" y="175070"/>
                    <a:pt x="48196" y="178213"/>
                  </a:cubicBezTo>
                  <a:lnTo>
                    <a:pt x="38767" y="194691"/>
                  </a:lnTo>
                  <a:cubicBezTo>
                    <a:pt x="49244" y="203645"/>
                    <a:pt x="61436" y="210693"/>
                    <a:pt x="74771" y="215170"/>
                  </a:cubicBezTo>
                  <a:lnTo>
                    <a:pt x="83058" y="200596"/>
                  </a:lnTo>
                  <a:cubicBezTo>
                    <a:pt x="84868" y="197358"/>
                    <a:pt x="89725" y="198692"/>
                    <a:pt x="89725" y="202406"/>
                  </a:cubicBezTo>
                  <a:lnTo>
                    <a:pt x="89725" y="219170"/>
                  </a:lnTo>
                  <a:cubicBezTo>
                    <a:pt x="96488" y="220409"/>
                    <a:pt x="103346" y="221171"/>
                    <a:pt x="110490" y="221171"/>
                  </a:cubicBezTo>
                  <a:cubicBezTo>
                    <a:pt x="117634" y="221171"/>
                    <a:pt x="124492" y="220504"/>
                    <a:pt x="131254" y="219170"/>
                  </a:cubicBezTo>
                  <a:lnTo>
                    <a:pt x="131254" y="201168"/>
                  </a:lnTo>
                  <a:cubicBezTo>
                    <a:pt x="131254" y="197548"/>
                    <a:pt x="136112" y="196215"/>
                    <a:pt x="137922" y="199358"/>
                  </a:cubicBezTo>
                  <a:lnTo>
                    <a:pt x="146971" y="214979"/>
                  </a:lnTo>
                  <a:cubicBezTo>
                    <a:pt x="160306" y="210312"/>
                    <a:pt x="172402" y="203263"/>
                    <a:pt x="182880" y="194215"/>
                  </a:cubicBezTo>
                  <a:lnTo>
                    <a:pt x="173355" y="177832"/>
                  </a:lnTo>
                  <a:cubicBezTo>
                    <a:pt x="171545" y="174688"/>
                    <a:pt x="175069" y="171164"/>
                    <a:pt x="178213" y="172974"/>
                  </a:cubicBezTo>
                  <a:lnTo>
                    <a:pt x="194691" y="182404"/>
                  </a:lnTo>
                  <a:cubicBezTo>
                    <a:pt x="203644" y="171926"/>
                    <a:pt x="210693" y="159734"/>
                    <a:pt x="215170" y="146399"/>
                  </a:cubicBezTo>
                  <a:lnTo>
                    <a:pt x="200596" y="138113"/>
                  </a:lnTo>
                  <a:cubicBezTo>
                    <a:pt x="197453" y="136303"/>
                    <a:pt x="198692" y="131445"/>
                    <a:pt x="202406" y="131445"/>
                  </a:cubicBezTo>
                  <a:lnTo>
                    <a:pt x="219170" y="131445"/>
                  </a:lnTo>
                  <a:close/>
                  <a:moveTo>
                    <a:pt x="113729" y="160115"/>
                  </a:moveTo>
                  <a:cubicBezTo>
                    <a:pt x="83820" y="162020"/>
                    <a:pt x="59150" y="137351"/>
                    <a:pt x="61055" y="107442"/>
                  </a:cubicBezTo>
                  <a:cubicBezTo>
                    <a:pt x="62579" y="82772"/>
                    <a:pt x="82582" y="62770"/>
                    <a:pt x="107251" y="61246"/>
                  </a:cubicBezTo>
                  <a:cubicBezTo>
                    <a:pt x="137160" y="59341"/>
                    <a:pt x="161830" y="84011"/>
                    <a:pt x="159925" y="113919"/>
                  </a:cubicBezTo>
                  <a:cubicBezTo>
                    <a:pt x="158401" y="138589"/>
                    <a:pt x="138398" y="158591"/>
                    <a:pt x="113729" y="1601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1739;p49">
              <a:extLst>
                <a:ext uri="{FF2B5EF4-FFF2-40B4-BE49-F238E27FC236}">
                  <a16:creationId xmlns:a16="http://schemas.microsoft.com/office/drawing/2014/main" id="{7CE7A6E6-8FA5-FA9A-5847-F5810EF093F2}"/>
                </a:ext>
              </a:extLst>
            </p:cNvPr>
            <p:cNvSpPr/>
            <p:nvPr/>
          </p:nvSpPr>
          <p:spPr>
            <a:xfrm>
              <a:off x="3628902" y="1980721"/>
              <a:ext cx="1636204" cy="2612993"/>
            </a:xfrm>
            <a:custGeom>
              <a:avLst/>
              <a:gdLst/>
              <a:ahLst/>
              <a:cxnLst/>
              <a:rect l="l" t="t" r="r" b="b"/>
              <a:pathLst>
                <a:path w="1636204" h="2612993" extrusionOk="0">
                  <a:moveTo>
                    <a:pt x="1471422" y="0"/>
                  </a:moveTo>
                  <a:cubicBezTo>
                    <a:pt x="1562429" y="0"/>
                    <a:pt x="1636205" y="73776"/>
                    <a:pt x="1636205" y="164782"/>
                  </a:cubicBezTo>
                  <a:lnTo>
                    <a:pt x="1636205" y="2448211"/>
                  </a:lnTo>
                  <a:cubicBezTo>
                    <a:pt x="1636205" y="2539218"/>
                    <a:pt x="1562429" y="2612994"/>
                    <a:pt x="1471422" y="2612994"/>
                  </a:cubicBezTo>
                  <a:lnTo>
                    <a:pt x="164783" y="2612994"/>
                  </a:lnTo>
                  <a:cubicBezTo>
                    <a:pt x="73776" y="2612994"/>
                    <a:pt x="0" y="2539218"/>
                    <a:pt x="0" y="2448211"/>
                  </a:cubicBezTo>
                  <a:lnTo>
                    <a:pt x="0" y="164783"/>
                  </a:lnTo>
                  <a:cubicBezTo>
                    <a:pt x="0" y="73776"/>
                    <a:pt x="73776" y="0"/>
                    <a:pt x="164783"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1740;p49">
              <a:extLst>
                <a:ext uri="{FF2B5EF4-FFF2-40B4-BE49-F238E27FC236}">
                  <a16:creationId xmlns:a16="http://schemas.microsoft.com/office/drawing/2014/main" id="{D550F943-1B7A-3E96-1A4C-9DF250D3790C}"/>
                </a:ext>
              </a:extLst>
            </p:cNvPr>
            <p:cNvSpPr/>
            <p:nvPr/>
          </p:nvSpPr>
          <p:spPr>
            <a:xfrm>
              <a:off x="3618615" y="1970434"/>
              <a:ext cx="1656683" cy="2633567"/>
            </a:xfrm>
            <a:custGeom>
              <a:avLst/>
              <a:gdLst/>
              <a:ahLst/>
              <a:cxnLst/>
              <a:rect l="l" t="t" r="r" b="b"/>
              <a:pathLst>
                <a:path w="1656683" h="2633567" extrusionOk="0">
                  <a:moveTo>
                    <a:pt x="1481614" y="20574"/>
                  </a:moveTo>
                  <a:cubicBezTo>
                    <a:pt x="1566958" y="20574"/>
                    <a:pt x="1636109" y="89725"/>
                    <a:pt x="1636109" y="175069"/>
                  </a:cubicBezTo>
                  <a:lnTo>
                    <a:pt x="1636109" y="2458498"/>
                  </a:lnTo>
                  <a:cubicBezTo>
                    <a:pt x="1636109" y="2543842"/>
                    <a:pt x="1566958" y="2612993"/>
                    <a:pt x="1481614" y="2612993"/>
                  </a:cubicBezTo>
                  <a:lnTo>
                    <a:pt x="175070" y="2612993"/>
                  </a:lnTo>
                  <a:cubicBezTo>
                    <a:pt x="89725" y="2612993"/>
                    <a:pt x="20574" y="2543842"/>
                    <a:pt x="20574" y="2458498"/>
                  </a:cubicBezTo>
                  <a:lnTo>
                    <a:pt x="20574" y="175069"/>
                  </a:lnTo>
                  <a:cubicBezTo>
                    <a:pt x="20574" y="89725"/>
                    <a:pt x="89725" y="20574"/>
                    <a:pt x="175070" y="20574"/>
                  </a:cubicBezTo>
                  <a:lnTo>
                    <a:pt x="1481614" y="20574"/>
                  </a:lnTo>
                  <a:moveTo>
                    <a:pt x="1481614" y="0"/>
                  </a:moveTo>
                  <a:lnTo>
                    <a:pt x="175070" y="0"/>
                  </a:lnTo>
                  <a:cubicBezTo>
                    <a:pt x="78486" y="0"/>
                    <a:pt x="0" y="78581"/>
                    <a:pt x="0" y="175069"/>
                  </a:cubicBezTo>
                  <a:lnTo>
                    <a:pt x="0" y="2458498"/>
                  </a:lnTo>
                  <a:cubicBezTo>
                    <a:pt x="0" y="2555081"/>
                    <a:pt x="78581" y="2633567"/>
                    <a:pt x="175070" y="2633567"/>
                  </a:cubicBezTo>
                  <a:lnTo>
                    <a:pt x="1481614" y="2633567"/>
                  </a:lnTo>
                  <a:cubicBezTo>
                    <a:pt x="1578197" y="2633567"/>
                    <a:pt x="1656683" y="2554986"/>
                    <a:pt x="1656683" y="2458498"/>
                  </a:cubicBezTo>
                  <a:lnTo>
                    <a:pt x="1656683" y="175069"/>
                  </a:lnTo>
                  <a:cubicBezTo>
                    <a:pt x="1656683" y="78486"/>
                    <a:pt x="1578102" y="0"/>
                    <a:pt x="1481614" y="0"/>
                  </a:cubicBezTo>
                  <a:lnTo>
                    <a:pt x="148161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1741;p49">
              <a:extLst>
                <a:ext uri="{FF2B5EF4-FFF2-40B4-BE49-F238E27FC236}">
                  <a16:creationId xmlns:a16="http://schemas.microsoft.com/office/drawing/2014/main" id="{31EDF597-5C9B-49ED-ABDA-F9846B5EB497}"/>
                </a:ext>
              </a:extLst>
            </p:cNvPr>
            <p:cNvSpPr/>
            <p:nvPr/>
          </p:nvSpPr>
          <p:spPr>
            <a:xfrm>
              <a:off x="4006664" y="4069649"/>
              <a:ext cx="1128807" cy="410908"/>
            </a:xfrm>
            <a:custGeom>
              <a:avLst/>
              <a:gdLst/>
              <a:ahLst/>
              <a:cxnLst/>
              <a:rect l="l" t="t" r="r" b="b"/>
              <a:pathLst>
                <a:path w="1128807" h="410908" extrusionOk="0">
                  <a:moveTo>
                    <a:pt x="1128808" y="68580"/>
                  </a:moveTo>
                  <a:lnTo>
                    <a:pt x="1128808" y="410909"/>
                  </a:lnTo>
                  <a:lnTo>
                    <a:pt x="0" y="410909"/>
                  </a:lnTo>
                  <a:lnTo>
                    <a:pt x="0" y="68580"/>
                  </a:lnTo>
                  <a:cubicBezTo>
                    <a:pt x="0" y="30575"/>
                    <a:pt x="30671" y="0"/>
                    <a:pt x="68485" y="0"/>
                  </a:cubicBezTo>
                  <a:lnTo>
                    <a:pt x="1060228" y="0"/>
                  </a:lnTo>
                  <a:cubicBezTo>
                    <a:pt x="1098042" y="0"/>
                    <a:pt x="1128713" y="30671"/>
                    <a:pt x="1128713" y="685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1742;p49">
              <a:extLst>
                <a:ext uri="{FF2B5EF4-FFF2-40B4-BE49-F238E27FC236}">
                  <a16:creationId xmlns:a16="http://schemas.microsoft.com/office/drawing/2014/main" id="{87DFFC52-F08D-5C22-AF69-A21DA70AE2CF}"/>
                </a:ext>
              </a:extLst>
            </p:cNvPr>
            <p:cNvSpPr/>
            <p:nvPr/>
          </p:nvSpPr>
          <p:spPr>
            <a:xfrm>
              <a:off x="3953895" y="4016880"/>
              <a:ext cx="1128807" cy="410908"/>
            </a:xfrm>
            <a:custGeom>
              <a:avLst/>
              <a:gdLst/>
              <a:ahLst/>
              <a:cxnLst/>
              <a:rect l="l" t="t" r="r" b="b"/>
              <a:pathLst>
                <a:path w="1128807" h="410908" extrusionOk="0">
                  <a:moveTo>
                    <a:pt x="1128808" y="68580"/>
                  </a:moveTo>
                  <a:lnTo>
                    <a:pt x="1128808" y="410909"/>
                  </a:lnTo>
                  <a:lnTo>
                    <a:pt x="0" y="410909"/>
                  </a:lnTo>
                  <a:lnTo>
                    <a:pt x="0" y="68580"/>
                  </a:lnTo>
                  <a:cubicBezTo>
                    <a:pt x="0" y="30575"/>
                    <a:pt x="30671" y="0"/>
                    <a:pt x="68485" y="0"/>
                  </a:cubicBezTo>
                  <a:lnTo>
                    <a:pt x="1060228" y="0"/>
                  </a:lnTo>
                  <a:cubicBezTo>
                    <a:pt x="1098042" y="0"/>
                    <a:pt x="1128713" y="30671"/>
                    <a:pt x="1128713" y="6858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1743;p49">
              <a:extLst>
                <a:ext uri="{FF2B5EF4-FFF2-40B4-BE49-F238E27FC236}">
                  <a16:creationId xmlns:a16="http://schemas.microsoft.com/office/drawing/2014/main" id="{3EB4534B-15D0-30EE-4F5D-3D7E1C1C9B47}"/>
                </a:ext>
              </a:extLst>
            </p:cNvPr>
            <p:cNvSpPr/>
            <p:nvPr/>
          </p:nvSpPr>
          <p:spPr>
            <a:xfrm>
              <a:off x="3889697" y="3952682"/>
              <a:ext cx="1128807" cy="410908"/>
            </a:xfrm>
            <a:custGeom>
              <a:avLst/>
              <a:gdLst/>
              <a:ahLst/>
              <a:cxnLst/>
              <a:rect l="l" t="t" r="r" b="b"/>
              <a:pathLst>
                <a:path w="1128807" h="410908" extrusionOk="0">
                  <a:moveTo>
                    <a:pt x="1128808" y="68580"/>
                  </a:moveTo>
                  <a:lnTo>
                    <a:pt x="1128808" y="410909"/>
                  </a:lnTo>
                  <a:lnTo>
                    <a:pt x="0" y="410909"/>
                  </a:lnTo>
                  <a:lnTo>
                    <a:pt x="0" y="68580"/>
                  </a:lnTo>
                  <a:cubicBezTo>
                    <a:pt x="0" y="30575"/>
                    <a:pt x="30671" y="0"/>
                    <a:pt x="68485" y="0"/>
                  </a:cubicBezTo>
                  <a:lnTo>
                    <a:pt x="1060228" y="0"/>
                  </a:lnTo>
                  <a:cubicBezTo>
                    <a:pt x="1098042" y="0"/>
                    <a:pt x="1128713" y="30671"/>
                    <a:pt x="1128713" y="6858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1744;p49">
              <a:extLst>
                <a:ext uri="{FF2B5EF4-FFF2-40B4-BE49-F238E27FC236}">
                  <a16:creationId xmlns:a16="http://schemas.microsoft.com/office/drawing/2014/main" id="{D79E11D2-382A-DE97-E1E3-E4CEC7475314}"/>
                </a:ext>
              </a:extLst>
            </p:cNvPr>
            <p:cNvSpPr/>
            <p:nvPr/>
          </p:nvSpPr>
          <p:spPr>
            <a:xfrm>
              <a:off x="3639189" y="4363590"/>
              <a:ext cx="1615630" cy="219836"/>
            </a:xfrm>
            <a:custGeom>
              <a:avLst/>
              <a:gdLst/>
              <a:ahLst/>
              <a:cxnLst/>
              <a:rect l="l" t="t" r="r" b="b"/>
              <a:pathLst>
                <a:path w="1615630" h="219836" extrusionOk="0">
                  <a:moveTo>
                    <a:pt x="1615535" y="0"/>
                  </a:moveTo>
                  <a:lnTo>
                    <a:pt x="1615535" y="65341"/>
                  </a:lnTo>
                  <a:cubicBezTo>
                    <a:pt x="1615535" y="150685"/>
                    <a:pt x="1546384" y="219837"/>
                    <a:pt x="1461040" y="219837"/>
                  </a:cubicBezTo>
                  <a:lnTo>
                    <a:pt x="154496" y="219837"/>
                  </a:lnTo>
                  <a:cubicBezTo>
                    <a:pt x="69151" y="219837"/>
                    <a:pt x="0" y="150685"/>
                    <a:pt x="0" y="65341"/>
                  </a:cubicBezTo>
                  <a:lnTo>
                    <a:pt x="0" y="0"/>
                  </a:lnTo>
                  <a:lnTo>
                    <a:pt x="1615631"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1745;p49">
              <a:extLst>
                <a:ext uri="{FF2B5EF4-FFF2-40B4-BE49-F238E27FC236}">
                  <a16:creationId xmlns:a16="http://schemas.microsoft.com/office/drawing/2014/main" id="{DC5478A7-1073-E156-FF56-7B65F8C28609}"/>
                </a:ext>
              </a:extLst>
            </p:cNvPr>
            <p:cNvSpPr/>
            <p:nvPr/>
          </p:nvSpPr>
          <p:spPr>
            <a:xfrm>
              <a:off x="4042763" y="1991008"/>
              <a:ext cx="808482" cy="105727"/>
            </a:xfrm>
            <a:custGeom>
              <a:avLst/>
              <a:gdLst/>
              <a:ahLst/>
              <a:cxnLst/>
              <a:rect l="l" t="t" r="r" b="b"/>
              <a:pathLst>
                <a:path w="808482" h="105727" extrusionOk="0">
                  <a:moveTo>
                    <a:pt x="808387" y="0"/>
                  </a:moveTo>
                  <a:cubicBezTo>
                    <a:pt x="804672" y="27051"/>
                    <a:pt x="792004" y="51340"/>
                    <a:pt x="773621" y="69818"/>
                  </a:cubicBezTo>
                  <a:cubicBezTo>
                    <a:pt x="751427" y="91916"/>
                    <a:pt x="720852" y="105727"/>
                    <a:pt x="687229" y="105727"/>
                  </a:cubicBezTo>
                  <a:lnTo>
                    <a:pt x="121158" y="105727"/>
                  </a:lnTo>
                  <a:cubicBezTo>
                    <a:pt x="59436" y="105727"/>
                    <a:pt x="8096" y="59436"/>
                    <a:pt x="0" y="0"/>
                  </a:cubicBezTo>
                  <a:lnTo>
                    <a:pt x="80848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1746;p49">
              <a:extLst>
                <a:ext uri="{FF2B5EF4-FFF2-40B4-BE49-F238E27FC236}">
                  <a16:creationId xmlns:a16="http://schemas.microsoft.com/office/drawing/2014/main" id="{6BF23743-7E48-BC06-0D4E-9EC88A018D90}"/>
                </a:ext>
              </a:extLst>
            </p:cNvPr>
            <p:cNvSpPr/>
            <p:nvPr/>
          </p:nvSpPr>
          <p:spPr>
            <a:xfrm>
              <a:off x="3813306" y="3525295"/>
              <a:ext cx="198310" cy="24574"/>
            </a:xfrm>
            <a:custGeom>
              <a:avLst/>
              <a:gdLst/>
              <a:ahLst/>
              <a:cxnLst/>
              <a:rect l="l" t="t" r="r" b="b"/>
              <a:pathLst>
                <a:path w="198310" h="24574" extrusionOk="0">
                  <a:moveTo>
                    <a:pt x="0" y="0"/>
                  </a:moveTo>
                  <a:lnTo>
                    <a:pt x="198311" y="0"/>
                  </a:lnTo>
                  <a:lnTo>
                    <a:pt x="198311" y="24574"/>
                  </a:lnTo>
                  <a:lnTo>
                    <a:pt x="0" y="24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1747;p49">
              <a:extLst>
                <a:ext uri="{FF2B5EF4-FFF2-40B4-BE49-F238E27FC236}">
                  <a16:creationId xmlns:a16="http://schemas.microsoft.com/office/drawing/2014/main" id="{9661DC10-8BF2-5C26-4DE1-4CDD9CF25FD4}"/>
                </a:ext>
              </a:extLst>
            </p:cNvPr>
            <p:cNvSpPr/>
            <p:nvPr/>
          </p:nvSpPr>
          <p:spPr>
            <a:xfrm>
              <a:off x="4029143" y="3525295"/>
              <a:ext cx="152590" cy="24574"/>
            </a:xfrm>
            <a:custGeom>
              <a:avLst/>
              <a:gdLst/>
              <a:ahLst/>
              <a:cxnLst/>
              <a:rect l="l" t="t" r="r" b="b"/>
              <a:pathLst>
                <a:path w="152590" h="24574" extrusionOk="0">
                  <a:moveTo>
                    <a:pt x="0" y="0"/>
                  </a:moveTo>
                  <a:lnTo>
                    <a:pt x="152591" y="0"/>
                  </a:lnTo>
                  <a:lnTo>
                    <a:pt x="152591" y="24574"/>
                  </a:lnTo>
                  <a:lnTo>
                    <a:pt x="0" y="24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1748;p49">
              <a:extLst>
                <a:ext uri="{FF2B5EF4-FFF2-40B4-BE49-F238E27FC236}">
                  <a16:creationId xmlns:a16="http://schemas.microsoft.com/office/drawing/2014/main" id="{0C069756-9919-A29D-5409-71390316C764}"/>
                </a:ext>
              </a:extLst>
            </p:cNvPr>
            <p:cNvSpPr/>
            <p:nvPr/>
          </p:nvSpPr>
          <p:spPr>
            <a:xfrm>
              <a:off x="4198116" y="3525295"/>
              <a:ext cx="121157" cy="24574"/>
            </a:xfrm>
            <a:custGeom>
              <a:avLst/>
              <a:gdLst/>
              <a:ahLst/>
              <a:cxnLst/>
              <a:rect l="l" t="t" r="r" b="b"/>
              <a:pathLst>
                <a:path w="121157" h="24574" extrusionOk="0">
                  <a:moveTo>
                    <a:pt x="0" y="0"/>
                  </a:moveTo>
                  <a:lnTo>
                    <a:pt x="121158" y="0"/>
                  </a:lnTo>
                  <a:lnTo>
                    <a:pt x="121158" y="24574"/>
                  </a:lnTo>
                  <a:lnTo>
                    <a:pt x="0" y="24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1749;p49">
              <a:extLst>
                <a:ext uri="{FF2B5EF4-FFF2-40B4-BE49-F238E27FC236}">
                  <a16:creationId xmlns:a16="http://schemas.microsoft.com/office/drawing/2014/main" id="{D716BBB3-0987-5A0D-7093-7DAA255EB106}"/>
                </a:ext>
              </a:extLst>
            </p:cNvPr>
            <p:cNvSpPr/>
            <p:nvPr/>
          </p:nvSpPr>
          <p:spPr>
            <a:xfrm>
              <a:off x="3911128" y="3582159"/>
              <a:ext cx="408241" cy="24574"/>
            </a:xfrm>
            <a:custGeom>
              <a:avLst/>
              <a:gdLst/>
              <a:ahLst/>
              <a:cxnLst/>
              <a:rect l="l" t="t" r="r" b="b"/>
              <a:pathLst>
                <a:path w="408241" h="24574" extrusionOk="0">
                  <a:moveTo>
                    <a:pt x="0" y="0"/>
                  </a:moveTo>
                  <a:lnTo>
                    <a:pt x="408242" y="0"/>
                  </a:lnTo>
                  <a:lnTo>
                    <a:pt x="408242" y="24574"/>
                  </a:lnTo>
                  <a:lnTo>
                    <a:pt x="0" y="24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1750;p49">
              <a:extLst>
                <a:ext uri="{FF2B5EF4-FFF2-40B4-BE49-F238E27FC236}">
                  <a16:creationId xmlns:a16="http://schemas.microsoft.com/office/drawing/2014/main" id="{DB39480D-F8F2-20E0-1CE8-061DE9ABADCA}"/>
                </a:ext>
              </a:extLst>
            </p:cNvPr>
            <p:cNvSpPr/>
            <p:nvPr/>
          </p:nvSpPr>
          <p:spPr>
            <a:xfrm>
              <a:off x="3813306" y="3582159"/>
              <a:ext cx="74961" cy="24574"/>
            </a:xfrm>
            <a:custGeom>
              <a:avLst/>
              <a:gdLst/>
              <a:ahLst/>
              <a:cxnLst/>
              <a:rect l="l" t="t" r="r" b="b"/>
              <a:pathLst>
                <a:path w="74961" h="24574" extrusionOk="0">
                  <a:moveTo>
                    <a:pt x="0" y="0"/>
                  </a:moveTo>
                  <a:lnTo>
                    <a:pt x="74962" y="0"/>
                  </a:lnTo>
                  <a:lnTo>
                    <a:pt x="74962" y="24574"/>
                  </a:lnTo>
                  <a:lnTo>
                    <a:pt x="0" y="24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1751;p49">
              <a:extLst>
                <a:ext uri="{FF2B5EF4-FFF2-40B4-BE49-F238E27FC236}">
                  <a16:creationId xmlns:a16="http://schemas.microsoft.com/office/drawing/2014/main" id="{8814D46B-A620-D20C-89B7-AA0F5402D0BF}"/>
                </a:ext>
              </a:extLst>
            </p:cNvPr>
            <p:cNvSpPr/>
            <p:nvPr/>
          </p:nvSpPr>
          <p:spPr>
            <a:xfrm>
              <a:off x="4038287" y="3638928"/>
              <a:ext cx="193071" cy="24574"/>
            </a:xfrm>
            <a:custGeom>
              <a:avLst/>
              <a:gdLst/>
              <a:ahLst/>
              <a:cxnLst/>
              <a:rect l="l" t="t" r="r" b="b"/>
              <a:pathLst>
                <a:path w="193071" h="24574" extrusionOk="0">
                  <a:moveTo>
                    <a:pt x="0" y="0"/>
                  </a:moveTo>
                  <a:lnTo>
                    <a:pt x="193072" y="0"/>
                  </a:lnTo>
                  <a:lnTo>
                    <a:pt x="193072" y="24574"/>
                  </a:lnTo>
                  <a:lnTo>
                    <a:pt x="0" y="24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1752;p49">
              <a:extLst>
                <a:ext uri="{FF2B5EF4-FFF2-40B4-BE49-F238E27FC236}">
                  <a16:creationId xmlns:a16="http://schemas.microsoft.com/office/drawing/2014/main" id="{F9C5E190-D88D-1E2C-5C58-F804AA1A2DD0}"/>
                </a:ext>
              </a:extLst>
            </p:cNvPr>
            <p:cNvSpPr/>
            <p:nvPr/>
          </p:nvSpPr>
          <p:spPr>
            <a:xfrm>
              <a:off x="4249647" y="3638928"/>
              <a:ext cx="69627" cy="24574"/>
            </a:xfrm>
            <a:custGeom>
              <a:avLst/>
              <a:gdLst/>
              <a:ahLst/>
              <a:cxnLst/>
              <a:rect l="l" t="t" r="r" b="b"/>
              <a:pathLst>
                <a:path w="69627" h="24574" extrusionOk="0">
                  <a:moveTo>
                    <a:pt x="0" y="0"/>
                  </a:moveTo>
                  <a:lnTo>
                    <a:pt x="69628" y="0"/>
                  </a:lnTo>
                  <a:lnTo>
                    <a:pt x="69628" y="24574"/>
                  </a:lnTo>
                  <a:lnTo>
                    <a:pt x="0" y="24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1753;p49">
              <a:extLst>
                <a:ext uri="{FF2B5EF4-FFF2-40B4-BE49-F238E27FC236}">
                  <a16:creationId xmlns:a16="http://schemas.microsoft.com/office/drawing/2014/main" id="{FF096593-BE03-5D7A-CB88-36C94651C52A}"/>
                </a:ext>
              </a:extLst>
            </p:cNvPr>
            <p:cNvSpPr/>
            <p:nvPr/>
          </p:nvSpPr>
          <p:spPr>
            <a:xfrm>
              <a:off x="3813306" y="3638928"/>
              <a:ext cx="207454" cy="24574"/>
            </a:xfrm>
            <a:custGeom>
              <a:avLst/>
              <a:gdLst/>
              <a:ahLst/>
              <a:cxnLst/>
              <a:rect l="l" t="t" r="r" b="b"/>
              <a:pathLst>
                <a:path w="207454" h="24574" extrusionOk="0">
                  <a:moveTo>
                    <a:pt x="0" y="0"/>
                  </a:moveTo>
                  <a:lnTo>
                    <a:pt x="207454" y="0"/>
                  </a:lnTo>
                  <a:lnTo>
                    <a:pt x="207454" y="24574"/>
                  </a:lnTo>
                  <a:lnTo>
                    <a:pt x="0" y="24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1754;p49">
              <a:extLst>
                <a:ext uri="{FF2B5EF4-FFF2-40B4-BE49-F238E27FC236}">
                  <a16:creationId xmlns:a16="http://schemas.microsoft.com/office/drawing/2014/main" id="{D2FA8844-BD72-40D3-F674-7EC70DA05AFC}"/>
                </a:ext>
              </a:extLst>
            </p:cNvPr>
            <p:cNvSpPr/>
            <p:nvPr/>
          </p:nvSpPr>
          <p:spPr>
            <a:xfrm>
              <a:off x="3958753" y="3695697"/>
              <a:ext cx="168116" cy="24574"/>
            </a:xfrm>
            <a:custGeom>
              <a:avLst/>
              <a:gdLst/>
              <a:ahLst/>
              <a:cxnLst/>
              <a:rect l="l" t="t" r="r" b="b"/>
              <a:pathLst>
                <a:path w="168116" h="24574" extrusionOk="0">
                  <a:moveTo>
                    <a:pt x="0" y="0"/>
                  </a:moveTo>
                  <a:lnTo>
                    <a:pt x="168116" y="0"/>
                  </a:lnTo>
                  <a:lnTo>
                    <a:pt x="168116" y="24574"/>
                  </a:lnTo>
                  <a:lnTo>
                    <a:pt x="0" y="24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1755;p49">
              <a:extLst>
                <a:ext uri="{FF2B5EF4-FFF2-40B4-BE49-F238E27FC236}">
                  <a16:creationId xmlns:a16="http://schemas.microsoft.com/office/drawing/2014/main" id="{24BB9A61-89C5-AC05-17DF-A4077B8CBDEC}"/>
                </a:ext>
              </a:extLst>
            </p:cNvPr>
            <p:cNvSpPr/>
            <p:nvPr/>
          </p:nvSpPr>
          <p:spPr>
            <a:xfrm>
              <a:off x="3813306" y="3695697"/>
              <a:ext cx="126492" cy="24574"/>
            </a:xfrm>
            <a:custGeom>
              <a:avLst/>
              <a:gdLst/>
              <a:ahLst/>
              <a:cxnLst/>
              <a:rect l="l" t="t" r="r" b="b"/>
              <a:pathLst>
                <a:path w="126492" h="24574" extrusionOk="0">
                  <a:moveTo>
                    <a:pt x="0" y="0"/>
                  </a:moveTo>
                  <a:lnTo>
                    <a:pt x="126492" y="0"/>
                  </a:lnTo>
                  <a:lnTo>
                    <a:pt x="126492" y="24574"/>
                  </a:lnTo>
                  <a:lnTo>
                    <a:pt x="0" y="24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1756;p49">
              <a:extLst>
                <a:ext uri="{FF2B5EF4-FFF2-40B4-BE49-F238E27FC236}">
                  <a16:creationId xmlns:a16="http://schemas.microsoft.com/office/drawing/2014/main" id="{9AB64C78-1F54-058E-E784-6261121936CD}"/>
                </a:ext>
              </a:extLst>
            </p:cNvPr>
            <p:cNvSpPr/>
            <p:nvPr/>
          </p:nvSpPr>
          <p:spPr>
            <a:xfrm>
              <a:off x="4445862" y="3525295"/>
              <a:ext cx="198310" cy="24574"/>
            </a:xfrm>
            <a:custGeom>
              <a:avLst/>
              <a:gdLst/>
              <a:ahLst/>
              <a:cxnLst/>
              <a:rect l="l" t="t" r="r" b="b"/>
              <a:pathLst>
                <a:path w="198310" h="24574" extrusionOk="0">
                  <a:moveTo>
                    <a:pt x="0" y="0"/>
                  </a:moveTo>
                  <a:lnTo>
                    <a:pt x="198310" y="0"/>
                  </a:lnTo>
                  <a:lnTo>
                    <a:pt x="198310" y="24574"/>
                  </a:lnTo>
                  <a:lnTo>
                    <a:pt x="0" y="24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1757;p49">
              <a:extLst>
                <a:ext uri="{FF2B5EF4-FFF2-40B4-BE49-F238E27FC236}">
                  <a16:creationId xmlns:a16="http://schemas.microsoft.com/office/drawing/2014/main" id="{75C8B200-FFD9-53E1-B463-5AA614236276}"/>
                </a:ext>
              </a:extLst>
            </p:cNvPr>
            <p:cNvSpPr/>
            <p:nvPr/>
          </p:nvSpPr>
          <p:spPr>
            <a:xfrm>
              <a:off x="4661698" y="3525295"/>
              <a:ext cx="152590" cy="24574"/>
            </a:xfrm>
            <a:custGeom>
              <a:avLst/>
              <a:gdLst/>
              <a:ahLst/>
              <a:cxnLst/>
              <a:rect l="l" t="t" r="r" b="b"/>
              <a:pathLst>
                <a:path w="152590" h="24574" extrusionOk="0">
                  <a:moveTo>
                    <a:pt x="0" y="0"/>
                  </a:moveTo>
                  <a:lnTo>
                    <a:pt x="152590" y="0"/>
                  </a:lnTo>
                  <a:lnTo>
                    <a:pt x="152590" y="24574"/>
                  </a:lnTo>
                  <a:lnTo>
                    <a:pt x="0" y="24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1758;p49">
              <a:extLst>
                <a:ext uri="{FF2B5EF4-FFF2-40B4-BE49-F238E27FC236}">
                  <a16:creationId xmlns:a16="http://schemas.microsoft.com/office/drawing/2014/main" id="{1B6BA8DD-BE94-62C6-54EA-3D2F2C4A3E49}"/>
                </a:ext>
              </a:extLst>
            </p:cNvPr>
            <p:cNvSpPr/>
            <p:nvPr/>
          </p:nvSpPr>
          <p:spPr>
            <a:xfrm>
              <a:off x="4830672" y="3525295"/>
              <a:ext cx="121158" cy="24574"/>
            </a:xfrm>
            <a:custGeom>
              <a:avLst/>
              <a:gdLst/>
              <a:ahLst/>
              <a:cxnLst/>
              <a:rect l="l" t="t" r="r" b="b"/>
              <a:pathLst>
                <a:path w="121158" h="24574" extrusionOk="0">
                  <a:moveTo>
                    <a:pt x="0" y="0"/>
                  </a:moveTo>
                  <a:lnTo>
                    <a:pt x="121158" y="0"/>
                  </a:lnTo>
                  <a:lnTo>
                    <a:pt x="121158" y="24574"/>
                  </a:lnTo>
                  <a:lnTo>
                    <a:pt x="0" y="24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1759;p49">
              <a:extLst>
                <a:ext uri="{FF2B5EF4-FFF2-40B4-BE49-F238E27FC236}">
                  <a16:creationId xmlns:a16="http://schemas.microsoft.com/office/drawing/2014/main" id="{B774E83E-440A-2746-9ECB-01E201B7B5C0}"/>
                </a:ext>
              </a:extLst>
            </p:cNvPr>
            <p:cNvSpPr/>
            <p:nvPr/>
          </p:nvSpPr>
          <p:spPr>
            <a:xfrm>
              <a:off x="4543683" y="3582159"/>
              <a:ext cx="408241" cy="24574"/>
            </a:xfrm>
            <a:custGeom>
              <a:avLst/>
              <a:gdLst/>
              <a:ahLst/>
              <a:cxnLst/>
              <a:rect l="l" t="t" r="r" b="b"/>
              <a:pathLst>
                <a:path w="408241" h="24574" extrusionOk="0">
                  <a:moveTo>
                    <a:pt x="0" y="0"/>
                  </a:moveTo>
                  <a:lnTo>
                    <a:pt x="408241" y="0"/>
                  </a:lnTo>
                  <a:lnTo>
                    <a:pt x="408241" y="24574"/>
                  </a:lnTo>
                  <a:lnTo>
                    <a:pt x="0" y="24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1760;p49">
              <a:extLst>
                <a:ext uri="{FF2B5EF4-FFF2-40B4-BE49-F238E27FC236}">
                  <a16:creationId xmlns:a16="http://schemas.microsoft.com/office/drawing/2014/main" id="{F501A2D4-2B0F-ABA6-F2D2-99EC234871E6}"/>
                </a:ext>
              </a:extLst>
            </p:cNvPr>
            <p:cNvSpPr/>
            <p:nvPr/>
          </p:nvSpPr>
          <p:spPr>
            <a:xfrm>
              <a:off x="4445862" y="3582159"/>
              <a:ext cx="74961" cy="24574"/>
            </a:xfrm>
            <a:custGeom>
              <a:avLst/>
              <a:gdLst/>
              <a:ahLst/>
              <a:cxnLst/>
              <a:rect l="l" t="t" r="r" b="b"/>
              <a:pathLst>
                <a:path w="74961" h="24574" extrusionOk="0">
                  <a:moveTo>
                    <a:pt x="0" y="0"/>
                  </a:moveTo>
                  <a:lnTo>
                    <a:pt x="74962" y="0"/>
                  </a:lnTo>
                  <a:lnTo>
                    <a:pt x="74962" y="24574"/>
                  </a:lnTo>
                  <a:lnTo>
                    <a:pt x="0" y="24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1761;p49">
              <a:extLst>
                <a:ext uri="{FF2B5EF4-FFF2-40B4-BE49-F238E27FC236}">
                  <a16:creationId xmlns:a16="http://schemas.microsoft.com/office/drawing/2014/main" id="{FD784FC4-6DB8-5B5B-0939-900A454BBC3A}"/>
                </a:ext>
              </a:extLst>
            </p:cNvPr>
            <p:cNvSpPr/>
            <p:nvPr/>
          </p:nvSpPr>
          <p:spPr>
            <a:xfrm>
              <a:off x="4670842" y="3638928"/>
              <a:ext cx="193071" cy="24574"/>
            </a:xfrm>
            <a:custGeom>
              <a:avLst/>
              <a:gdLst/>
              <a:ahLst/>
              <a:cxnLst/>
              <a:rect l="l" t="t" r="r" b="b"/>
              <a:pathLst>
                <a:path w="193071" h="24574" extrusionOk="0">
                  <a:moveTo>
                    <a:pt x="0" y="0"/>
                  </a:moveTo>
                  <a:lnTo>
                    <a:pt x="193072" y="0"/>
                  </a:lnTo>
                  <a:lnTo>
                    <a:pt x="193072" y="24574"/>
                  </a:lnTo>
                  <a:lnTo>
                    <a:pt x="0" y="24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1762;p49">
              <a:extLst>
                <a:ext uri="{FF2B5EF4-FFF2-40B4-BE49-F238E27FC236}">
                  <a16:creationId xmlns:a16="http://schemas.microsoft.com/office/drawing/2014/main" id="{F346A9BA-805A-B374-BAFB-228E1B16A11C}"/>
                </a:ext>
              </a:extLst>
            </p:cNvPr>
            <p:cNvSpPr/>
            <p:nvPr/>
          </p:nvSpPr>
          <p:spPr>
            <a:xfrm>
              <a:off x="4882202" y="3638928"/>
              <a:ext cx="69627" cy="24574"/>
            </a:xfrm>
            <a:custGeom>
              <a:avLst/>
              <a:gdLst/>
              <a:ahLst/>
              <a:cxnLst/>
              <a:rect l="l" t="t" r="r" b="b"/>
              <a:pathLst>
                <a:path w="69627" h="24574" extrusionOk="0">
                  <a:moveTo>
                    <a:pt x="0" y="0"/>
                  </a:moveTo>
                  <a:lnTo>
                    <a:pt x="69628" y="0"/>
                  </a:lnTo>
                  <a:lnTo>
                    <a:pt x="69628" y="24574"/>
                  </a:lnTo>
                  <a:lnTo>
                    <a:pt x="0" y="24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1763;p49">
              <a:extLst>
                <a:ext uri="{FF2B5EF4-FFF2-40B4-BE49-F238E27FC236}">
                  <a16:creationId xmlns:a16="http://schemas.microsoft.com/office/drawing/2014/main" id="{6DC2412C-84C6-367D-034A-984DFA761174}"/>
                </a:ext>
              </a:extLst>
            </p:cNvPr>
            <p:cNvSpPr/>
            <p:nvPr/>
          </p:nvSpPr>
          <p:spPr>
            <a:xfrm>
              <a:off x="4445862" y="3638928"/>
              <a:ext cx="207454" cy="24574"/>
            </a:xfrm>
            <a:custGeom>
              <a:avLst/>
              <a:gdLst/>
              <a:ahLst/>
              <a:cxnLst/>
              <a:rect l="l" t="t" r="r" b="b"/>
              <a:pathLst>
                <a:path w="207454" h="24574" extrusionOk="0">
                  <a:moveTo>
                    <a:pt x="0" y="0"/>
                  </a:moveTo>
                  <a:lnTo>
                    <a:pt x="207455" y="0"/>
                  </a:lnTo>
                  <a:lnTo>
                    <a:pt x="207455" y="24574"/>
                  </a:lnTo>
                  <a:lnTo>
                    <a:pt x="0" y="24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1764;p49">
              <a:extLst>
                <a:ext uri="{FF2B5EF4-FFF2-40B4-BE49-F238E27FC236}">
                  <a16:creationId xmlns:a16="http://schemas.microsoft.com/office/drawing/2014/main" id="{701D31F6-39EF-FF70-789F-2F4C527B4B5D}"/>
                </a:ext>
              </a:extLst>
            </p:cNvPr>
            <p:cNvSpPr/>
            <p:nvPr/>
          </p:nvSpPr>
          <p:spPr>
            <a:xfrm>
              <a:off x="4591308" y="3695697"/>
              <a:ext cx="168116" cy="24574"/>
            </a:xfrm>
            <a:custGeom>
              <a:avLst/>
              <a:gdLst/>
              <a:ahLst/>
              <a:cxnLst/>
              <a:rect l="l" t="t" r="r" b="b"/>
              <a:pathLst>
                <a:path w="168116" h="24574" extrusionOk="0">
                  <a:moveTo>
                    <a:pt x="0" y="0"/>
                  </a:moveTo>
                  <a:lnTo>
                    <a:pt x="168116" y="0"/>
                  </a:lnTo>
                  <a:lnTo>
                    <a:pt x="168116" y="24574"/>
                  </a:lnTo>
                  <a:lnTo>
                    <a:pt x="0" y="24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1765;p49">
              <a:extLst>
                <a:ext uri="{FF2B5EF4-FFF2-40B4-BE49-F238E27FC236}">
                  <a16:creationId xmlns:a16="http://schemas.microsoft.com/office/drawing/2014/main" id="{B3E79439-EB33-8F19-0E7D-E7904C80AFDB}"/>
                </a:ext>
              </a:extLst>
            </p:cNvPr>
            <p:cNvSpPr/>
            <p:nvPr/>
          </p:nvSpPr>
          <p:spPr>
            <a:xfrm>
              <a:off x="4445862" y="3695697"/>
              <a:ext cx="126492" cy="24574"/>
            </a:xfrm>
            <a:custGeom>
              <a:avLst/>
              <a:gdLst/>
              <a:ahLst/>
              <a:cxnLst/>
              <a:rect l="l" t="t" r="r" b="b"/>
              <a:pathLst>
                <a:path w="126492" h="24574" extrusionOk="0">
                  <a:moveTo>
                    <a:pt x="0" y="0"/>
                  </a:moveTo>
                  <a:lnTo>
                    <a:pt x="126492" y="0"/>
                  </a:lnTo>
                  <a:lnTo>
                    <a:pt x="126492" y="24574"/>
                  </a:lnTo>
                  <a:lnTo>
                    <a:pt x="0" y="24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1766;p49">
              <a:extLst>
                <a:ext uri="{FF2B5EF4-FFF2-40B4-BE49-F238E27FC236}">
                  <a16:creationId xmlns:a16="http://schemas.microsoft.com/office/drawing/2014/main" id="{B0907DDD-24CA-9B8D-4E6F-D495A044A3E2}"/>
                </a:ext>
              </a:extLst>
            </p:cNvPr>
            <p:cNvSpPr/>
            <p:nvPr/>
          </p:nvSpPr>
          <p:spPr>
            <a:xfrm>
              <a:off x="4748471" y="3787994"/>
              <a:ext cx="202977" cy="54673"/>
            </a:xfrm>
            <a:custGeom>
              <a:avLst/>
              <a:gdLst/>
              <a:ahLst/>
              <a:cxnLst/>
              <a:rect l="l" t="t" r="r" b="b"/>
              <a:pathLst>
                <a:path w="202977" h="54673" extrusionOk="0">
                  <a:moveTo>
                    <a:pt x="27337" y="54674"/>
                  </a:moveTo>
                  <a:lnTo>
                    <a:pt x="175641" y="54674"/>
                  </a:lnTo>
                  <a:cubicBezTo>
                    <a:pt x="190690" y="54674"/>
                    <a:pt x="202978" y="42386"/>
                    <a:pt x="202978" y="27337"/>
                  </a:cubicBezTo>
                  <a:lnTo>
                    <a:pt x="202978" y="27337"/>
                  </a:lnTo>
                  <a:cubicBezTo>
                    <a:pt x="202978" y="12287"/>
                    <a:pt x="190690" y="0"/>
                    <a:pt x="175641" y="0"/>
                  </a:cubicBezTo>
                  <a:lnTo>
                    <a:pt x="27337" y="0"/>
                  </a:lnTo>
                  <a:cubicBezTo>
                    <a:pt x="12287" y="0"/>
                    <a:pt x="0" y="12287"/>
                    <a:pt x="0" y="27337"/>
                  </a:cubicBezTo>
                  <a:lnTo>
                    <a:pt x="0" y="27337"/>
                  </a:lnTo>
                  <a:cubicBezTo>
                    <a:pt x="0" y="42386"/>
                    <a:pt x="12287" y="54674"/>
                    <a:pt x="27337" y="546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1767;p49">
              <a:extLst>
                <a:ext uri="{FF2B5EF4-FFF2-40B4-BE49-F238E27FC236}">
                  <a16:creationId xmlns:a16="http://schemas.microsoft.com/office/drawing/2014/main" id="{51B11ADC-850E-B381-0F37-DAE628A8C26C}"/>
                </a:ext>
              </a:extLst>
            </p:cNvPr>
            <p:cNvSpPr/>
            <p:nvPr/>
          </p:nvSpPr>
          <p:spPr>
            <a:xfrm>
              <a:off x="4796858" y="3809712"/>
              <a:ext cx="106203" cy="11239"/>
            </a:xfrm>
            <a:custGeom>
              <a:avLst/>
              <a:gdLst/>
              <a:ahLst/>
              <a:cxnLst/>
              <a:rect l="l" t="t" r="r" b="b"/>
              <a:pathLst>
                <a:path w="106203" h="11239" extrusionOk="0">
                  <a:moveTo>
                    <a:pt x="0" y="0"/>
                  </a:moveTo>
                  <a:lnTo>
                    <a:pt x="106204" y="0"/>
                  </a:lnTo>
                  <a:lnTo>
                    <a:pt x="106204" y="11239"/>
                  </a:lnTo>
                  <a:lnTo>
                    <a:pt x="0" y="1123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1768;p49">
              <a:extLst>
                <a:ext uri="{FF2B5EF4-FFF2-40B4-BE49-F238E27FC236}">
                  <a16:creationId xmlns:a16="http://schemas.microsoft.com/office/drawing/2014/main" id="{CF4E62A4-BB50-67AF-2392-C288196D13B0}"/>
                </a:ext>
              </a:extLst>
            </p:cNvPr>
            <p:cNvSpPr/>
            <p:nvPr/>
          </p:nvSpPr>
          <p:spPr>
            <a:xfrm>
              <a:off x="4116392" y="3787994"/>
              <a:ext cx="202977" cy="54673"/>
            </a:xfrm>
            <a:custGeom>
              <a:avLst/>
              <a:gdLst/>
              <a:ahLst/>
              <a:cxnLst/>
              <a:rect l="l" t="t" r="r" b="b"/>
              <a:pathLst>
                <a:path w="202977" h="54673" extrusionOk="0">
                  <a:moveTo>
                    <a:pt x="27337" y="54674"/>
                  </a:moveTo>
                  <a:lnTo>
                    <a:pt x="175641" y="54674"/>
                  </a:lnTo>
                  <a:cubicBezTo>
                    <a:pt x="190690" y="54674"/>
                    <a:pt x="202978" y="42386"/>
                    <a:pt x="202978" y="27337"/>
                  </a:cubicBezTo>
                  <a:lnTo>
                    <a:pt x="202978" y="27337"/>
                  </a:lnTo>
                  <a:cubicBezTo>
                    <a:pt x="202978" y="12287"/>
                    <a:pt x="190690" y="0"/>
                    <a:pt x="175641" y="0"/>
                  </a:cubicBezTo>
                  <a:lnTo>
                    <a:pt x="27337" y="0"/>
                  </a:lnTo>
                  <a:cubicBezTo>
                    <a:pt x="12287" y="0"/>
                    <a:pt x="0" y="12287"/>
                    <a:pt x="0" y="27337"/>
                  </a:cubicBezTo>
                  <a:lnTo>
                    <a:pt x="0" y="27337"/>
                  </a:lnTo>
                  <a:cubicBezTo>
                    <a:pt x="0" y="42386"/>
                    <a:pt x="12287" y="54674"/>
                    <a:pt x="27337" y="546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1769;p49">
              <a:extLst>
                <a:ext uri="{FF2B5EF4-FFF2-40B4-BE49-F238E27FC236}">
                  <a16:creationId xmlns:a16="http://schemas.microsoft.com/office/drawing/2014/main" id="{38C42434-B369-3353-3BAB-5D7997A0EE18}"/>
                </a:ext>
              </a:extLst>
            </p:cNvPr>
            <p:cNvSpPr/>
            <p:nvPr/>
          </p:nvSpPr>
          <p:spPr>
            <a:xfrm>
              <a:off x="4164779" y="3809712"/>
              <a:ext cx="106203" cy="11239"/>
            </a:xfrm>
            <a:custGeom>
              <a:avLst/>
              <a:gdLst/>
              <a:ahLst/>
              <a:cxnLst/>
              <a:rect l="l" t="t" r="r" b="b"/>
              <a:pathLst>
                <a:path w="106203" h="11239" extrusionOk="0">
                  <a:moveTo>
                    <a:pt x="0" y="0"/>
                  </a:moveTo>
                  <a:lnTo>
                    <a:pt x="106204" y="0"/>
                  </a:lnTo>
                  <a:lnTo>
                    <a:pt x="106204" y="11239"/>
                  </a:lnTo>
                  <a:lnTo>
                    <a:pt x="0" y="1123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1770;p49">
              <a:extLst>
                <a:ext uri="{FF2B5EF4-FFF2-40B4-BE49-F238E27FC236}">
                  <a16:creationId xmlns:a16="http://schemas.microsoft.com/office/drawing/2014/main" id="{52F3A3A5-67DD-DAEC-5A49-A7411C4FFC45}"/>
                </a:ext>
              </a:extLst>
            </p:cNvPr>
            <p:cNvSpPr/>
            <p:nvPr/>
          </p:nvSpPr>
          <p:spPr>
            <a:xfrm>
              <a:off x="4272602" y="2025869"/>
              <a:ext cx="219455" cy="31241"/>
            </a:xfrm>
            <a:custGeom>
              <a:avLst/>
              <a:gdLst/>
              <a:ahLst/>
              <a:cxnLst/>
              <a:rect l="l" t="t" r="r" b="b"/>
              <a:pathLst>
                <a:path w="219455" h="31241" extrusionOk="0">
                  <a:moveTo>
                    <a:pt x="203835" y="31242"/>
                  </a:moveTo>
                  <a:lnTo>
                    <a:pt x="15621" y="31242"/>
                  </a:lnTo>
                  <a:cubicBezTo>
                    <a:pt x="7049" y="31242"/>
                    <a:pt x="0" y="24194"/>
                    <a:pt x="0" y="15621"/>
                  </a:cubicBezTo>
                  <a:lnTo>
                    <a:pt x="0" y="15621"/>
                  </a:lnTo>
                  <a:cubicBezTo>
                    <a:pt x="0" y="7049"/>
                    <a:pt x="7049" y="0"/>
                    <a:pt x="15621" y="0"/>
                  </a:cubicBezTo>
                  <a:lnTo>
                    <a:pt x="203835" y="0"/>
                  </a:lnTo>
                  <a:cubicBezTo>
                    <a:pt x="212408" y="0"/>
                    <a:pt x="219456" y="7049"/>
                    <a:pt x="219456" y="15621"/>
                  </a:cubicBezTo>
                  <a:lnTo>
                    <a:pt x="219456" y="15621"/>
                  </a:lnTo>
                  <a:cubicBezTo>
                    <a:pt x="219456" y="24194"/>
                    <a:pt x="212408" y="31242"/>
                    <a:pt x="203835" y="3124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1771;p49">
              <a:extLst>
                <a:ext uri="{FF2B5EF4-FFF2-40B4-BE49-F238E27FC236}">
                  <a16:creationId xmlns:a16="http://schemas.microsoft.com/office/drawing/2014/main" id="{264335D3-E2A5-7FE8-E945-031B7B60F27C}"/>
                </a:ext>
              </a:extLst>
            </p:cNvPr>
            <p:cNvSpPr/>
            <p:nvPr/>
          </p:nvSpPr>
          <p:spPr>
            <a:xfrm>
              <a:off x="4538349" y="2025869"/>
              <a:ext cx="73533" cy="31241"/>
            </a:xfrm>
            <a:custGeom>
              <a:avLst/>
              <a:gdLst/>
              <a:ahLst/>
              <a:cxnLst/>
              <a:rect l="l" t="t" r="r" b="b"/>
              <a:pathLst>
                <a:path w="73533" h="31241" extrusionOk="0">
                  <a:moveTo>
                    <a:pt x="57912" y="31242"/>
                  </a:moveTo>
                  <a:lnTo>
                    <a:pt x="15621" y="31242"/>
                  </a:lnTo>
                  <a:cubicBezTo>
                    <a:pt x="7049" y="31242"/>
                    <a:pt x="0" y="24194"/>
                    <a:pt x="0" y="15621"/>
                  </a:cubicBezTo>
                  <a:lnTo>
                    <a:pt x="0" y="15621"/>
                  </a:lnTo>
                  <a:cubicBezTo>
                    <a:pt x="0" y="7049"/>
                    <a:pt x="7049" y="0"/>
                    <a:pt x="15621" y="0"/>
                  </a:cubicBezTo>
                  <a:lnTo>
                    <a:pt x="57912" y="0"/>
                  </a:lnTo>
                  <a:cubicBezTo>
                    <a:pt x="66484" y="0"/>
                    <a:pt x="73533" y="7049"/>
                    <a:pt x="73533" y="15621"/>
                  </a:cubicBezTo>
                  <a:lnTo>
                    <a:pt x="73533" y="15621"/>
                  </a:lnTo>
                  <a:cubicBezTo>
                    <a:pt x="73533" y="24194"/>
                    <a:pt x="66484" y="31242"/>
                    <a:pt x="57912" y="3124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1772;p49">
              <a:extLst>
                <a:ext uri="{FF2B5EF4-FFF2-40B4-BE49-F238E27FC236}">
                  <a16:creationId xmlns:a16="http://schemas.microsoft.com/office/drawing/2014/main" id="{ACD0D59D-5227-9FDC-52D9-E8CA60DD19C6}"/>
                </a:ext>
              </a:extLst>
            </p:cNvPr>
            <p:cNvSpPr/>
            <p:nvPr/>
          </p:nvSpPr>
          <p:spPr>
            <a:xfrm>
              <a:off x="4723610" y="2159410"/>
              <a:ext cx="86487" cy="86486"/>
            </a:xfrm>
            <a:custGeom>
              <a:avLst/>
              <a:gdLst/>
              <a:ahLst/>
              <a:cxnLst/>
              <a:rect l="l" t="t" r="r" b="b"/>
              <a:pathLst>
                <a:path w="86487" h="86486" extrusionOk="0">
                  <a:moveTo>
                    <a:pt x="86487" y="43243"/>
                  </a:moveTo>
                  <a:cubicBezTo>
                    <a:pt x="86487" y="67151"/>
                    <a:pt x="67151" y="86487"/>
                    <a:pt x="43244" y="86487"/>
                  </a:cubicBezTo>
                  <a:cubicBezTo>
                    <a:pt x="19336" y="86487"/>
                    <a:pt x="0" y="67151"/>
                    <a:pt x="0" y="43243"/>
                  </a:cubicBezTo>
                  <a:cubicBezTo>
                    <a:pt x="0" y="19336"/>
                    <a:pt x="19336" y="0"/>
                    <a:pt x="43244" y="0"/>
                  </a:cubicBezTo>
                  <a:cubicBezTo>
                    <a:pt x="67151" y="0"/>
                    <a:pt x="86487" y="19336"/>
                    <a:pt x="86487" y="43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1773;p49">
              <a:extLst>
                <a:ext uri="{FF2B5EF4-FFF2-40B4-BE49-F238E27FC236}">
                  <a16:creationId xmlns:a16="http://schemas.microsoft.com/office/drawing/2014/main" id="{22345A3B-582D-129D-2A34-AD0709C09AED}"/>
                </a:ext>
              </a:extLst>
            </p:cNvPr>
            <p:cNvSpPr/>
            <p:nvPr/>
          </p:nvSpPr>
          <p:spPr>
            <a:xfrm>
              <a:off x="4842578" y="2159410"/>
              <a:ext cx="86486" cy="86486"/>
            </a:xfrm>
            <a:custGeom>
              <a:avLst/>
              <a:gdLst/>
              <a:ahLst/>
              <a:cxnLst/>
              <a:rect l="l" t="t" r="r" b="b"/>
              <a:pathLst>
                <a:path w="86486" h="86486" extrusionOk="0">
                  <a:moveTo>
                    <a:pt x="86487" y="43243"/>
                  </a:moveTo>
                  <a:cubicBezTo>
                    <a:pt x="86487" y="67151"/>
                    <a:pt x="67151" y="86487"/>
                    <a:pt x="43243" y="86487"/>
                  </a:cubicBezTo>
                  <a:cubicBezTo>
                    <a:pt x="19336" y="86487"/>
                    <a:pt x="0" y="67151"/>
                    <a:pt x="0" y="43243"/>
                  </a:cubicBezTo>
                  <a:cubicBezTo>
                    <a:pt x="0" y="19336"/>
                    <a:pt x="19336" y="0"/>
                    <a:pt x="43243" y="0"/>
                  </a:cubicBezTo>
                  <a:cubicBezTo>
                    <a:pt x="67151" y="0"/>
                    <a:pt x="86487" y="19336"/>
                    <a:pt x="86487" y="4324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1774;p49">
              <a:extLst>
                <a:ext uri="{FF2B5EF4-FFF2-40B4-BE49-F238E27FC236}">
                  <a16:creationId xmlns:a16="http://schemas.microsoft.com/office/drawing/2014/main" id="{4D334F51-2045-F11D-E85E-E99DA36E2AF9}"/>
                </a:ext>
              </a:extLst>
            </p:cNvPr>
            <p:cNvSpPr/>
            <p:nvPr/>
          </p:nvSpPr>
          <p:spPr>
            <a:xfrm>
              <a:off x="4961450" y="2159410"/>
              <a:ext cx="86487" cy="86486"/>
            </a:xfrm>
            <a:custGeom>
              <a:avLst/>
              <a:gdLst/>
              <a:ahLst/>
              <a:cxnLst/>
              <a:rect l="l" t="t" r="r" b="b"/>
              <a:pathLst>
                <a:path w="86487" h="86486" extrusionOk="0">
                  <a:moveTo>
                    <a:pt x="86487" y="43243"/>
                  </a:moveTo>
                  <a:cubicBezTo>
                    <a:pt x="86487" y="67151"/>
                    <a:pt x="67151" y="86487"/>
                    <a:pt x="43244" y="86487"/>
                  </a:cubicBezTo>
                  <a:cubicBezTo>
                    <a:pt x="19336" y="86487"/>
                    <a:pt x="0" y="67151"/>
                    <a:pt x="0" y="43243"/>
                  </a:cubicBezTo>
                  <a:cubicBezTo>
                    <a:pt x="0" y="19336"/>
                    <a:pt x="19336" y="0"/>
                    <a:pt x="43244" y="0"/>
                  </a:cubicBezTo>
                  <a:cubicBezTo>
                    <a:pt x="67151" y="0"/>
                    <a:pt x="86487" y="19336"/>
                    <a:pt x="86487" y="4324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1775;p49">
              <a:extLst>
                <a:ext uri="{FF2B5EF4-FFF2-40B4-BE49-F238E27FC236}">
                  <a16:creationId xmlns:a16="http://schemas.microsoft.com/office/drawing/2014/main" id="{9FB7857A-C335-6A45-4D08-B6FDC0E2B6E0}"/>
                </a:ext>
              </a:extLst>
            </p:cNvPr>
            <p:cNvSpPr/>
            <p:nvPr/>
          </p:nvSpPr>
          <p:spPr>
            <a:xfrm>
              <a:off x="3732820" y="2426872"/>
              <a:ext cx="1416081" cy="268033"/>
            </a:xfrm>
            <a:custGeom>
              <a:avLst/>
              <a:gdLst/>
              <a:ahLst/>
              <a:cxnLst/>
              <a:rect l="l" t="t" r="r" b="b"/>
              <a:pathLst>
                <a:path w="1416081" h="268033" extrusionOk="0">
                  <a:moveTo>
                    <a:pt x="0" y="0"/>
                  </a:moveTo>
                  <a:lnTo>
                    <a:pt x="1416082" y="0"/>
                  </a:lnTo>
                  <a:lnTo>
                    <a:pt x="1416082" y="268034"/>
                  </a:lnTo>
                  <a:lnTo>
                    <a:pt x="0" y="26803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1776;p49">
              <a:extLst>
                <a:ext uri="{FF2B5EF4-FFF2-40B4-BE49-F238E27FC236}">
                  <a16:creationId xmlns:a16="http://schemas.microsoft.com/office/drawing/2014/main" id="{6B01CECC-9F40-9775-5C87-7469500FB919}"/>
                </a:ext>
              </a:extLst>
            </p:cNvPr>
            <p:cNvSpPr/>
            <p:nvPr/>
          </p:nvSpPr>
          <p:spPr>
            <a:xfrm>
              <a:off x="3787303" y="2381819"/>
              <a:ext cx="232219" cy="232219"/>
            </a:xfrm>
            <a:custGeom>
              <a:avLst/>
              <a:gdLst/>
              <a:ahLst/>
              <a:cxnLst/>
              <a:rect l="l" t="t" r="r" b="b"/>
              <a:pathLst>
                <a:path w="232219" h="232219" extrusionOk="0">
                  <a:moveTo>
                    <a:pt x="185547" y="0"/>
                  </a:moveTo>
                  <a:cubicBezTo>
                    <a:pt x="211323" y="0"/>
                    <a:pt x="232219" y="20896"/>
                    <a:pt x="232219" y="46673"/>
                  </a:cubicBezTo>
                  <a:lnTo>
                    <a:pt x="232219" y="185547"/>
                  </a:lnTo>
                  <a:cubicBezTo>
                    <a:pt x="232219" y="211324"/>
                    <a:pt x="211323" y="232219"/>
                    <a:pt x="185547" y="232219"/>
                  </a:cubicBezTo>
                  <a:lnTo>
                    <a:pt x="46672" y="232219"/>
                  </a:lnTo>
                  <a:cubicBezTo>
                    <a:pt x="20896" y="232219"/>
                    <a:pt x="0" y="211323"/>
                    <a:pt x="0" y="185547"/>
                  </a:cubicBezTo>
                  <a:lnTo>
                    <a:pt x="0" y="46673"/>
                  </a:lnTo>
                  <a:cubicBezTo>
                    <a:pt x="0" y="20896"/>
                    <a:pt x="20896" y="0"/>
                    <a:pt x="46672"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8" name="Google Shape;1777;p49">
              <a:extLst>
                <a:ext uri="{FF2B5EF4-FFF2-40B4-BE49-F238E27FC236}">
                  <a16:creationId xmlns:a16="http://schemas.microsoft.com/office/drawing/2014/main" id="{7B8CB39D-3437-45B5-DD13-4F29EEC09D77}"/>
                </a:ext>
              </a:extLst>
            </p:cNvPr>
            <p:cNvGrpSpPr/>
            <p:nvPr/>
          </p:nvGrpSpPr>
          <p:grpSpPr>
            <a:xfrm>
              <a:off x="3889602" y="2786441"/>
              <a:ext cx="1128902" cy="610171"/>
              <a:chOff x="4511802" y="3739991"/>
              <a:chExt cx="1128902" cy="610171"/>
            </a:xfrm>
          </p:grpSpPr>
          <p:sp>
            <p:nvSpPr>
              <p:cNvPr id="992" name="Google Shape;1778;p49">
                <a:extLst>
                  <a:ext uri="{FF2B5EF4-FFF2-40B4-BE49-F238E27FC236}">
                    <a16:creationId xmlns:a16="http://schemas.microsoft.com/office/drawing/2014/main" id="{052B84CF-05B0-426A-ECA5-7166BF7BDB41}"/>
                  </a:ext>
                </a:extLst>
              </p:cNvPr>
              <p:cNvSpPr/>
              <p:nvPr/>
            </p:nvSpPr>
            <p:spPr>
              <a:xfrm>
                <a:off x="4511802" y="3739991"/>
                <a:ext cx="1128902" cy="610171"/>
              </a:xfrm>
              <a:custGeom>
                <a:avLst/>
                <a:gdLst/>
                <a:ahLst/>
                <a:cxnLst/>
                <a:rect l="l" t="t" r="r" b="b"/>
                <a:pathLst>
                  <a:path w="1128902" h="610171" extrusionOk="0">
                    <a:moveTo>
                      <a:pt x="1060323" y="0"/>
                    </a:moveTo>
                    <a:cubicBezTo>
                      <a:pt x="1098199" y="0"/>
                      <a:pt x="1128903" y="30704"/>
                      <a:pt x="1128903" y="68580"/>
                    </a:cubicBezTo>
                    <a:lnTo>
                      <a:pt x="1128903" y="541592"/>
                    </a:lnTo>
                    <a:cubicBezTo>
                      <a:pt x="1128903" y="579467"/>
                      <a:pt x="1098199" y="610172"/>
                      <a:pt x="1060323" y="610172"/>
                    </a:cubicBezTo>
                    <a:lnTo>
                      <a:pt x="68580" y="610172"/>
                    </a:lnTo>
                    <a:cubicBezTo>
                      <a:pt x="30704" y="610172"/>
                      <a:pt x="0" y="579468"/>
                      <a:pt x="0" y="541592"/>
                    </a:cubicBezTo>
                    <a:lnTo>
                      <a:pt x="0" y="68580"/>
                    </a:lnTo>
                    <a:cubicBezTo>
                      <a:pt x="0" y="30704"/>
                      <a:pt x="30704" y="0"/>
                      <a:pt x="6858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93" name="Google Shape;1779;p49">
                <a:extLst>
                  <a:ext uri="{FF2B5EF4-FFF2-40B4-BE49-F238E27FC236}">
                    <a16:creationId xmlns:a16="http://schemas.microsoft.com/office/drawing/2014/main" id="{0A147E85-3FA1-056D-F358-F0B6E706FDA1}"/>
                  </a:ext>
                </a:extLst>
              </p:cNvPr>
              <p:cNvGrpSpPr/>
              <p:nvPr/>
            </p:nvGrpSpPr>
            <p:grpSpPr>
              <a:xfrm>
                <a:off x="4838223" y="4249674"/>
                <a:ext cx="476060" cy="50673"/>
                <a:chOff x="4838223" y="4249674"/>
                <a:chExt cx="476060" cy="50673"/>
              </a:xfrm>
            </p:grpSpPr>
            <p:sp>
              <p:nvSpPr>
                <p:cNvPr id="994" name="Google Shape;1780;p49">
                  <a:extLst>
                    <a:ext uri="{FF2B5EF4-FFF2-40B4-BE49-F238E27FC236}">
                      <a16:creationId xmlns:a16="http://schemas.microsoft.com/office/drawing/2014/main" id="{496E05EF-963F-0900-0BD5-700EC5E541F7}"/>
                    </a:ext>
                  </a:extLst>
                </p:cNvPr>
                <p:cNvSpPr/>
                <p:nvPr/>
              </p:nvSpPr>
              <p:spPr>
                <a:xfrm>
                  <a:off x="4838223" y="4249674"/>
                  <a:ext cx="50672" cy="50673"/>
                </a:xfrm>
                <a:custGeom>
                  <a:avLst/>
                  <a:gdLst/>
                  <a:ahLst/>
                  <a:cxnLst/>
                  <a:rect l="l" t="t" r="r" b="b"/>
                  <a:pathLst>
                    <a:path w="50672" h="50673" extrusionOk="0">
                      <a:moveTo>
                        <a:pt x="50673" y="25337"/>
                      </a:moveTo>
                      <a:cubicBezTo>
                        <a:pt x="50673" y="39330"/>
                        <a:pt x="39330" y="50673"/>
                        <a:pt x="25337" y="50673"/>
                      </a:cubicBezTo>
                      <a:cubicBezTo>
                        <a:pt x="11344" y="50673"/>
                        <a:pt x="0" y="39330"/>
                        <a:pt x="0" y="25337"/>
                      </a:cubicBezTo>
                      <a:cubicBezTo>
                        <a:pt x="0" y="11344"/>
                        <a:pt x="11343" y="0"/>
                        <a:pt x="25337" y="0"/>
                      </a:cubicBezTo>
                      <a:cubicBezTo>
                        <a:pt x="39329" y="0"/>
                        <a:pt x="50673" y="11344"/>
                        <a:pt x="50673" y="25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1781;p49">
                  <a:extLst>
                    <a:ext uri="{FF2B5EF4-FFF2-40B4-BE49-F238E27FC236}">
                      <a16:creationId xmlns:a16="http://schemas.microsoft.com/office/drawing/2014/main" id="{7CB6AEAF-E49B-59A8-CB86-5FA3A9388225}"/>
                    </a:ext>
                  </a:extLst>
                </p:cNvPr>
                <p:cNvSpPr/>
                <p:nvPr/>
              </p:nvSpPr>
              <p:spPr>
                <a:xfrm>
                  <a:off x="4944618" y="4249674"/>
                  <a:ext cx="50672" cy="50673"/>
                </a:xfrm>
                <a:custGeom>
                  <a:avLst/>
                  <a:gdLst/>
                  <a:ahLst/>
                  <a:cxnLst/>
                  <a:rect l="l" t="t" r="r" b="b"/>
                  <a:pathLst>
                    <a:path w="50672" h="50673" extrusionOk="0">
                      <a:moveTo>
                        <a:pt x="50673" y="25337"/>
                      </a:moveTo>
                      <a:cubicBezTo>
                        <a:pt x="50673" y="39330"/>
                        <a:pt x="39330" y="50673"/>
                        <a:pt x="25336" y="50673"/>
                      </a:cubicBezTo>
                      <a:cubicBezTo>
                        <a:pt x="11344" y="50673"/>
                        <a:pt x="0" y="39330"/>
                        <a:pt x="0" y="25337"/>
                      </a:cubicBezTo>
                      <a:cubicBezTo>
                        <a:pt x="0" y="11344"/>
                        <a:pt x="11343" y="0"/>
                        <a:pt x="25336" y="0"/>
                      </a:cubicBezTo>
                      <a:cubicBezTo>
                        <a:pt x="39329" y="0"/>
                        <a:pt x="50673" y="11344"/>
                        <a:pt x="50673" y="25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1782;p49">
                  <a:extLst>
                    <a:ext uri="{FF2B5EF4-FFF2-40B4-BE49-F238E27FC236}">
                      <a16:creationId xmlns:a16="http://schemas.microsoft.com/office/drawing/2014/main" id="{A86EB870-AA09-CCE2-96CD-EBD23CAF0664}"/>
                    </a:ext>
                  </a:extLst>
                </p:cNvPr>
                <p:cNvSpPr/>
                <p:nvPr/>
              </p:nvSpPr>
              <p:spPr>
                <a:xfrm>
                  <a:off x="5050917" y="4249674"/>
                  <a:ext cx="50672" cy="50673"/>
                </a:xfrm>
                <a:custGeom>
                  <a:avLst/>
                  <a:gdLst/>
                  <a:ahLst/>
                  <a:cxnLst/>
                  <a:rect l="l" t="t" r="r" b="b"/>
                  <a:pathLst>
                    <a:path w="50672" h="50673" extrusionOk="0">
                      <a:moveTo>
                        <a:pt x="50673" y="25337"/>
                      </a:moveTo>
                      <a:cubicBezTo>
                        <a:pt x="50673" y="39330"/>
                        <a:pt x="39330" y="50673"/>
                        <a:pt x="25337" y="50673"/>
                      </a:cubicBezTo>
                      <a:cubicBezTo>
                        <a:pt x="11344" y="50673"/>
                        <a:pt x="0" y="39330"/>
                        <a:pt x="0" y="25337"/>
                      </a:cubicBezTo>
                      <a:cubicBezTo>
                        <a:pt x="0" y="11344"/>
                        <a:pt x="11343" y="0"/>
                        <a:pt x="25337" y="0"/>
                      </a:cubicBezTo>
                      <a:cubicBezTo>
                        <a:pt x="39329" y="0"/>
                        <a:pt x="50673" y="11344"/>
                        <a:pt x="50673" y="25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1783;p49">
                  <a:extLst>
                    <a:ext uri="{FF2B5EF4-FFF2-40B4-BE49-F238E27FC236}">
                      <a16:creationId xmlns:a16="http://schemas.microsoft.com/office/drawing/2014/main" id="{14C10ECF-0C10-F42C-EFC3-E502D9249565}"/>
                    </a:ext>
                  </a:extLst>
                </p:cNvPr>
                <p:cNvSpPr/>
                <p:nvPr/>
              </p:nvSpPr>
              <p:spPr>
                <a:xfrm>
                  <a:off x="5157311" y="4249674"/>
                  <a:ext cx="50673" cy="50673"/>
                </a:xfrm>
                <a:custGeom>
                  <a:avLst/>
                  <a:gdLst/>
                  <a:ahLst/>
                  <a:cxnLst/>
                  <a:rect l="l" t="t" r="r" b="b"/>
                  <a:pathLst>
                    <a:path w="50673" h="50673" extrusionOk="0">
                      <a:moveTo>
                        <a:pt x="50673" y="25337"/>
                      </a:moveTo>
                      <a:cubicBezTo>
                        <a:pt x="50673" y="39338"/>
                        <a:pt x="39338" y="50673"/>
                        <a:pt x="25337" y="50673"/>
                      </a:cubicBezTo>
                      <a:cubicBezTo>
                        <a:pt x="11335" y="50673"/>
                        <a:pt x="0" y="39338"/>
                        <a:pt x="0" y="25337"/>
                      </a:cubicBezTo>
                      <a:cubicBezTo>
                        <a:pt x="0" y="11335"/>
                        <a:pt x="11335" y="0"/>
                        <a:pt x="25337" y="0"/>
                      </a:cubicBezTo>
                      <a:cubicBezTo>
                        <a:pt x="39338" y="0"/>
                        <a:pt x="50673" y="11335"/>
                        <a:pt x="50673" y="25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1784;p49">
                  <a:extLst>
                    <a:ext uri="{FF2B5EF4-FFF2-40B4-BE49-F238E27FC236}">
                      <a16:creationId xmlns:a16="http://schemas.microsoft.com/office/drawing/2014/main" id="{B83E02A8-A59C-45C6-7CEF-1C12F09B047E}"/>
                    </a:ext>
                  </a:extLst>
                </p:cNvPr>
                <p:cNvSpPr/>
                <p:nvPr/>
              </p:nvSpPr>
              <p:spPr>
                <a:xfrm>
                  <a:off x="5263610" y="4249674"/>
                  <a:ext cx="50673" cy="50673"/>
                </a:xfrm>
                <a:custGeom>
                  <a:avLst/>
                  <a:gdLst/>
                  <a:ahLst/>
                  <a:cxnLst/>
                  <a:rect l="l" t="t" r="r" b="b"/>
                  <a:pathLst>
                    <a:path w="50673" h="50673" extrusionOk="0">
                      <a:moveTo>
                        <a:pt x="50673" y="25337"/>
                      </a:moveTo>
                      <a:cubicBezTo>
                        <a:pt x="50673" y="39338"/>
                        <a:pt x="39338" y="50673"/>
                        <a:pt x="25337" y="50673"/>
                      </a:cubicBezTo>
                      <a:cubicBezTo>
                        <a:pt x="11335" y="50673"/>
                        <a:pt x="0" y="39338"/>
                        <a:pt x="0" y="25337"/>
                      </a:cubicBezTo>
                      <a:cubicBezTo>
                        <a:pt x="0" y="11335"/>
                        <a:pt x="11335" y="0"/>
                        <a:pt x="25337" y="0"/>
                      </a:cubicBezTo>
                      <a:cubicBezTo>
                        <a:pt x="39338" y="0"/>
                        <a:pt x="50673" y="11335"/>
                        <a:pt x="50673" y="25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89" name="Google Shape;1785;p49">
              <a:extLst>
                <a:ext uri="{FF2B5EF4-FFF2-40B4-BE49-F238E27FC236}">
                  <a16:creationId xmlns:a16="http://schemas.microsoft.com/office/drawing/2014/main" id="{CCF98EA3-B465-FE0E-84B5-AF4A25B1B7DF}"/>
                </a:ext>
              </a:extLst>
            </p:cNvPr>
            <p:cNvGrpSpPr/>
            <p:nvPr/>
          </p:nvGrpSpPr>
          <p:grpSpPr>
            <a:xfrm>
              <a:off x="3738654" y="3017809"/>
              <a:ext cx="1430798" cy="123051"/>
              <a:chOff x="4360854" y="3971359"/>
              <a:chExt cx="1430798" cy="123051"/>
            </a:xfrm>
          </p:grpSpPr>
          <p:sp>
            <p:nvSpPr>
              <p:cNvPr id="990" name="Google Shape;1786;p49">
                <a:extLst>
                  <a:ext uri="{FF2B5EF4-FFF2-40B4-BE49-F238E27FC236}">
                    <a16:creationId xmlns:a16="http://schemas.microsoft.com/office/drawing/2014/main" id="{5B2B0371-8929-DDAC-F782-07F66B81D5EA}"/>
                  </a:ext>
                </a:extLst>
              </p:cNvPr>
              <p:cNvSpPr/>
              <p:nvPr/>
            </p:nvSpPr>
            <p:spPr>
              <a:xfrm>
                <a:off x="4360854" y="3971359"/>
                <a:ext cx="66651" cy="123051"/>
              </a:xfrm>
              <a:custGeom>
                <a:avLst/>
                <a:gdLst/>
                <a:ahLst/>
                <a:cxnLst/>
                <a:rect l="l" t="t" r="r" b="b"/>
                <a:pathLst>
                  <a:path w="66651" h="123051" extrusionOk="0">
                    <a:moveTo>
                      <a:pt x="1500" y="65145"/>
                    </a:moveTo>
                    <a:lnTo>
                      <a:pt x="57888" y="121533"/>
                    </a:lnTo>
                    <a:cubicBezTo>
                      <a:pt x="61127" y="124772"/>
                      <a:pt x="66651" y="122485"/>
                      <a:pt x="66651" y="117914"/>
                    </a:cubicBezTo>
                    <a:lnTo>
                      <a:pt x="66651" y="5138"/>
                    </a:lnTo>
                    <a:cubicBezTo>
                      <a:pt x="66651" y="566"/>
                      <a:pt x="61127" y="-1720"/>
                      <a:pt x="57888" y="1518"/>
                    </a:cubicBezTo>
                    <a:lnTo>
                      <a:pt x="1500" y="57906"/>
                    </a:lnTo>
                    <a:cubicBezTo>
                      <a:pt x="-500" y="59906"/>
                      <a:pt x="-500" y="63145"/>
                      <a:pt x="1500" y="6524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1787;p49">
                <a:extLst>
                  <a:ext uri="{FF2B5EF4-FFF2-40B4-BE49-F238E27FC236}">
                    <a16:creationId xmlns:a16="http://schemas.microsoft.com/office/drawing/2014/main" id="{882211E8-4D5C-E672-8612-9669DDCE91C9}"/>
                  </a:ext>
                </a:extLst>
              </p:cNvPr>
              <p:cNvSpPr/>
              <p:nvPr/>
            </p:nvSpPr>
            <p:spPr>
              <a:xfrm>
                <a:off x="5725001" y="3971359"/>
                <a:ext cx="66651" cy="123051"/>
              </a:xfrm>
              <a:custGeom>
                <a:avLst/>
                <a:gdLst/>
                <a:ahLst/>
                <a:cxnLst/>
                <a:rect l="l" t="t" r="r" b="b"/>
                <a:pathLst>
                  <a:path w="66651" h="123051" extrusionOk="0">
                    <a:moveTo>
                      <a:pt x="65151" y="65145"/>
                    </a:moveTo>
                    <a:lnTo>
                      <a:pt x="8763" y="121533"/>
                    </a:lnTo>
                    <a:cubicBezTo>
                      <a:pt x="5525" y="124772"/>
                      <a:pt x="0" y="122485"/>
                      <a:pt x="0" y="117914"/>
                    </a:cubicBezTo>
                    <a:lnTo>
                      <a:pt x="0" y="5138"/>
                    </a:lnTo>
                    <a:cubicBezTo>
                      <a:pt x="0" y="566"/>
                      <a:pt x="5525" y="-1720"/>
                      <a:pt x="8763" y="1518"/>
                    </a:cubicBezTo>
                    <a:lnTo>
                      <a:pt x="65151" y="57906"/>
                    </a:lnTo>
                    <a:cubicBezTo>
                      <a:pt x="67151" y="59906"/>
                      <a:pt x="67151" y="63145"/>
                      <a:pt x="65151" y="6524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11" name="Google Shape;1850;p49">
            <a:extLst>
              <a:ext uri="{FF2B5EF4-FFF2-40B4-BE49-F238E27FC236}">
                <a16:creationId xmlns:a16="http://schemas.microsoft.com/office/drawing/2014/main" id="{326AB915-4EDD-257E-AE1B-D056416B0E4D}"/>
              </a:ext>
            </a:extLst>
          </p:cNvPr>
          <p:cNvGrpSpPr/>
          <p:nvPr/>
        </p:nvGrpSpPr>
        <p:grpSpPr>
          <a:xfrm>
            <a:off x="484625" y="3895997"/>
            <a:ext cx="654462" cy="491711"/>
            <a:chOff x="7502937" y="568325"/>
            <a:chExt cx="654462" cy="491711"/>
          </a:xfrm>
        </p:grpSpPr>
        <p:grpSp>
          <p:nvGrpSpPr>
            <p:cNvPr id="1012" name="Google Shape;1851;p49">
              <a:extLst>
                <a:ext uri="{FF2B5EF4-FFF2-40B4-BE49-F238E27FC236}">
                  <a16:creationId xmlns:a16="http://schemas.microsoft.com/office/drawing/2014/main" id="{55C1F68F-10DD-734C-BA36-220E491EFC57}"/>
                </a:ext>
              </a:extLst>
            </p:cNvPr>
            <p:cNvGrpSpPr/>
            <p:nvPr/>
          </p:nvGrpSpPr>
          <p:grpSpPr>
            <a:xfrm>
              <a:off x="7502937" y="568325"/>
              <a:ext cx="654462" cy="491711"/>
              <a:chOff x="7502937" y="568325"/>
              <a:chExt cx="654462" cy="491711"/>
            </a:xfrm>
          </p:grpSpPr>
          <p:sp>
            <p:nvSpPr>
              <p:cNvPr id="1017" name="Google Shape;1852;p49">
                <a:extLst>
                  <a:ext uri="{FF2B5EF4-FFF2-40B4-BE49-F238E27FC236}">
                    <a16:creationId xmlns:a16="http://schemas.microsoft.com/office/drawing/2014/main" id="{512020BE-7C70-B052-EEDD-349AA273E365}"/>
                  </a:ext>
                </a:extLst>
              </p:cNvPr>
              <p:cNvSpPr/>
              <p:nvPr/>
            </p:nvSpPr>
            <p:spPr>
              <a:xfrm rot="-10195540">
                <a:off x="7580346" y="568325"/>
                <a:ext cx="522573" cy="216404"/>
              </a:xfrm>
              <a:custGeom>
                <a:avLst/>
                <a:gdLst/>
                <a:ahLst/>
                <a:cxnLst/>
                <a:rect l="l" t="t" r="r" b="b"/>
                <a:pathLst>
                  <a:path w="522351" h="216312" extrusionOk="0">
                    <a:moveTo>
                      <a:pt x="0" y="0"/>
                    </a:moveTo>
                    <a:lnTo>
                      <a:pt x="522351" y="0"/>
                    </a:lnTo>
                    <a:lnTo>
                      <a:pt x="522351" y="216313"/>
                    </a:lnTo>
                    <a:lnTo>
                      <a:pt x="0" y="21631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853;p49">
                <a:extLst>
                  <a:ext uri="{FF2B5EF4-FFF2-40B4-BE49-F238E27FC236}">
                    <a16:creationId xmlns:a16="http://schemas.microsoft.com/office/drawing/2014/main" id="{6FFF977C-697A-3531-91D5-9A19A33D0D5C}"/>
                  </a:ext>
                </a:extLst>
              </p:cNvPr>
              <p:cNvSpPr/>
              <p:nvPr/>
            </p:nvSpPr>
            <p:spPr>
              <a:xfrm rot="10800000">
                <a:off x="7576185" y="585692"/>
                <a:ext cx="522350" cy="216312"/>
              </a:xfrm>
              <a:custGeom>
                <a:avLst/>
                <a:gdLst/>
                <a:ahLst/>
                <a:cxnLst/>
                <a:rect l="l" t="t" r="r" b="b"/>
                <a:pathLst>
                  <a:path w="522350" h="216312" extrusionOk="0">
                    <a:moveTo>
                      <a:pt x="0" y="0"/>
                    </a:moveTo>
                    <a:lnTo>
                      <a:pt x="522351" y="0"/>
                    </a:lnTo>
                    <a:lnTo>
                      <a:pt x="522351" y="216313"/>
                    </a:lnTo>
                    <a:lnTo>
                      <a:pt x="0" y="21631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854;p49">
                <a:extLst>
                  <a:ext uri="{FF2B5EF4-FFF2-40B4-BE49-F238E27FC236}">
                    <a16:creationId xmlns:a16="http://schemas.microsoft.com/office/drawing/2014/main" id="{A7BC8499-95C0-1BFC-4F43-ED177E26CB50}"/>
                  </a:ext>
                </a:extLst>
              </p:cNvPr>
              <p:cNvSpPr/>
              <p:nvPr/>
            </p:nvSpPr>
            <p:spPr>
              <a:xfrm rot="10533442">
                <a:off x="7589040" y="638013"/>
                <a:ext cx="488498" cy="185355"/>
              </a:xfrm>
              <a:custGeom>
                <a:avLst/>
                <a:gdLst/>
                <a:ahLst/>
                <a:cxnLst/>
                <a:rect l="l" t="t" r="r" b="b"/>
                <a:pathLst>
                  <a:path w="488251" h="185261" extrusionOk="0">
                    <a:moveTo>
                      <a:pt x="0" y="0"/>
                    </a:moveTo>
                    <a:lnTo>
                      <a:pt x="488251" y="0"/>
                    </a:lnTo>
                    <a:lnTo>
                      <a:pt x="488251" y="185261"/>
                    </a:lnTo>
                    <a:lnTo>
                      <a:pt x="0" y="18526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855;p49">
                <a:extLst>
                  <a:ext uri="{FF2B5EF4-FFF2-40B4-BE49-F238E27FC236}">
                    <a16:creationId xmlns:a16="http://schemas.microsoft.com/office/drawing/2014/main" id="{F36A5847-B2F5-B3A6-9BFF-2CBCFCA088B8}"/>
                  </a:ext>
                </a:extLst>
              </p:cNvPr>
              <p:cNvSpPr/>
              <p:nvPr/>
            </p:nvSpPr>
            <p:spPr>
              <a:xfrm>
                <a:off x="7502937" y="619886"/>
                <a:ext cx="654462" cy="440150"/>
              </a:xfrm>
              <a:custGeom>
                <a:avLst/>
                <a:gdLst/>
                <a:ahLst/>
                <a:cxnLst/>
                <a:rect l="l" t="t" r="r" b="b"/>
                <a:pathLst>
                  <a:path w="654462" h="440150" extrusionOk="0">
                    <a:moveTo>
                      <a:pt x="204502" y="11430"/>
                    </a:moveTo>
                    <a:lnTo>
                      <a:pt x="254794" y="61722"/>
                    </a:lnTo>
                    <a:cubicBezTo>
                      <a:pt x="262128" y="69056"/>
                      <a:pt x="272034" y="73152"/>
                      <a:pt x="282321" y="73152"/>
                    </a:cubicBezTo>
                    <a:lnTo>
                      <a:pt x="615506" y="73152"/>
                    </a:lnTo>
                    <a:cubicBezTo>
                      <a:pt x="637032" y="73152"/>
                      <a:pt x="654463" y="90583"/>
                      <a:pt x="654463" y="112109"/>
                    </a:cubicBezTo>
                    <a:lnTo>
                      <a:pt x="654463" y="401193"/>
                    </a:lnTo>
                    <a:cubicBezTo>
                      <a:pt x="654463" y="422720"/>
                      <a:pt x="637032" y="440150"/>
                      <a:pt x="615506" y="440150"/>
                    </a:cubicBezTo>
                    <a:lnTo>
                      <a:pt x="38957" y="440150"/>
                    </a:lnTo>
                    <a:cubicBezTo>
                      <a:pt x="17431" y="440150"/>
                      <a:pt x="0" y="422720"/>
                      <a:pt x="0" y="401193"/>
                    </a:cubicBezTo>
                    <a:lnTo>
                      <a:pt x="0" y="38957"/>
                    </a:lnTo>
                    <a:cubicBezTo>
                      <a:pt x="0" y="17431"/>
                      <a:pt x="17431" y="0"/>
                      <a:pt x="38957" y="0"/>
                    </a:cubicBezTo>
                    <a:lnTo>
                      <a:pt x="176974" y="0"/>
                    </a:lnTo>
                    <a:cubicBezTo>
                      <a:pt x="187262" y="0"/>
                      <a:pt x="197167" y="4096"/>
                      <a:pt x="204502" y="114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13" name="Google Shape;1856;p49">
              <a:extLst>
                <a:ext uri="{FF2B5EF4-FFF2-40B4-BE49-F238E27FC236}">
                  <a16:creationId xmlns:a16="http://schemas.microsoft.com/office/drawing/2014/main" id="{9BA2BFC0-3213-2A9B-88BD-DA5C4540B640}"/>
                </a:ext>
              </a:extLst>
            </p:cNvPr>
            <p:cNvGrpSpPr/>
            <p:nvPr/>
          </p:nvGrpSpPr>
          <p:grpSpPr>
            <a:xfrm>
              <a:off x="7971282" y="953643"/>
              <a:ext cx="120491" cy="46004"/>
              <a:chOff x="7971282" y="953643"/>
              <a:chExt cx="120491" cy="46004"/>
            </a:xfrm>
          </p:grpSpPr>
          <p:sp>
            <p:nvSpPr>
              <p:cNvPr id="1015" name="Google Shape;1857;p49">
                <a:extLst>
                  <a:ext uri="{FF2B5EF4-FFF2-40B4-BE49-F238E27FC236}">
                    <a16:creationId xmlns:a16="http://schemas.microsoft.com/office/drawing/2014/main" id="{C504BB1F-53FC-5658-28C3-C1452346F2D5}"/>
                  </a:ext>
                </a:extLst>
              </p:cNvPr>
              <p:cNvSpPr/>
              <p:nvPr/>
            </p:nvSpPr>
            <p:spPr>
              <a:xfrm>
                <a:off x="7971282" y="983265"/>
                <a:ext cx="88773" cy="16382"/>
              </a:xfrm>
              <a:custGeom>
                <a:avLst/>
                <a:gdLst/>
                <a:ahLst/>
                <a:cxnLst/>
                <a:rect l="l" t="t" r="r" b="b"/>
                <a:pathLst>
                  <a:path w="88773" h="16382" extrusionOk="0">
                    <a:moveTo>
                      <a:pt x="0" y="0"/>
                    </a:moveTo>
                    <a:lnTo>
                      <a:pt x="88773" y="0"/>
                    </a:lnTo>
                    <a:lnTo>
                      <a:pt x="88773" y="16383"/>
                    </a:lnTo>
                    <a:lnTo>
                      <a:pt x="0" y="1638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858;p49">
                <a:extLst>
                  <a:ext uri="{FF2B5EF4-FFF2-40B4-BE49-F238E27FC236}">
                    <a16:creationId xmlns:a16="http://schemas.microsoft.com/office/drawing/2014/main" id="{7A39FFBA-9250-2A33-C561-B771E4C67EA7}"/>
                  </a:ext>
                </a:extLst>
              </p:cNvPr>
              <p:cNvSpPr/>
              <p:nvPr/>
            </p:nvSpPr>
            <p:spPr>
              <a:xfrm>
                <a:off x="7971282" y="953643"/>
                <a:ext cx="120491" cy="16382"/>
              </a:xfrm>
              <a:custGeom>
                <a:avLst/>
                <a:gdLst/>
                <a:ahLst/>
                <a:cxnLst/>
                <a:rect l="l" t="t" r="r" b="b"/>
                <a:pathLst>
                  <a:path w="120491" h="16382" extrusionOk="0">
                    <a:moveTo>
                      <a:pt x="0" y="0"/>
                    </a:moveTo>
                    <a:lnTo>
                      <a:pt x="120492" y="0"/>
                    </a:lnTo>
                    <a:lnTo>
                      <a:pt x="120492" y="16383"/>
                    </a:lnTo>
                    <a:lnTo>
                      <a:pt x="0" y="1638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14" name="Google Shape;1859;p49">
              <a:extLst>
                <a:ext uri="{FF2B5EF4-FFF2-40B4-BE49-F238E27FC236}">
                  <a16:creationId xmlns:a16="http://schemas.microsoft.com/office/drawing/2014/main" id="{A1E32A9D-FFF7-F8C8-7B11-041FCBAEB647}"/>
                </a:ext>
              </a:extLst>
            </p:cNvPr>
            <p:cNvSpPr/>
            <p:nvPr/>
          </p:nvSpPr>
          <p:spPr>
            <a:xfrm>
              <a:off x="8085677" y="725805"/>
              <a:ext cx="40005" cy="40004"/>
            </a:xfrm>
            <a:custGeom>
              <a:avLst/>
              <a:gdLst/>
              <a:ahLst/>
              <a:cxnLst/>
              <a:rect l="l" t="t" r="r" b="b"/>
              <a:pathLst>
                <a:path w="40005" h="40004" extrusionOk="0">
                  <a:moveTo>
                    <a:pt x="40005" y="20002"/>
                  </a:moveTo>
                  <a:cubicBezTo>
                    <a:pt x="40005" y="31051"/>
                    <a:pt x="31052" y="40005"/>
                    <a:pt x="20002" y="40005"/>
                  </a:cubicBezTo>
                  <a:cubicBezTo>
                    <a:pt x="8954" y="40005"/>
                    <a:pt x="0" y="31051"/>
                    <a:pt x="0" y="20002"/>
                  </a:cubicBezTo>
                  <a:cubicBezTo>
                    <a:pt x="0" y="8953"/>
                    <a:pt x="8954" y="0"/>
                    <a:pt x="20002" y="0"/>
                  </a:cubicBezTo>
                  <a:cubicBezTo>
                    <a:pt x="31052" y="0"/>
                    <a:pt x="40005" y="8953"/>
                    <a:pt x="40005" y="2000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306565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8">
          <a:extLst>
            <a:ext uri="{FF2B5EF4-FFF2-40B4-BE49-F238E27FC236}">
              <a16:creationId xmlns:a16="http://schemas.microsoft.com/office/drawing/2014/main" id="{B1E6401B-8C02-F9C3-1FCA-64A47BF73D8B}"/>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F025CC28-9ECE-0A03-92B4-A5F82F4052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26"/>
          <a:stretch>
            <a:fillRect/>
          </a:stretch>
        </p:blipFill>
        <p:spPr bwMode="auto">
          <a:xfrm>
            <a:off x="4155416" y="901765"/>
            <a:ext cx="5212104" cy="3901440"/>
          </a:xfrm>
          <a:prstGeom prst="rect">
            <a:avLst/>
          </a:prstGeom>
          <a:noFill/>
          <a:extLst>
            <a:ext uri="{909E8E84-426E-40DD-AFC4-6F175D3DCCD1}">
              <a14:hiddenFill xmlns:a14="http://schemas.microsoft.com/office/drawing/2010/main">
                <a:solidFill>
                  <a:srgbClr val="FFFFFF"/>
                </a:solidFill>
              </a14:hiddenFill>
            </a:ext>
          </a:extLst>
        </p:spPr>
      </p:pic>
      <p:grpSp>
        <p:nvGrpSpPr>
          <p:cNvPr id="1114" name="Google Shape;1114;p34">
            <a:extLst>
              <a:ext uri="{FF2B5EF4-FFF2-40B4-BE49-F238E27FC236}">
                <a16:creationId xmlns:a16="http://schemas.microsoft.com/office/drawing/2014/main" id="{D46AAD95-F5C1-878F-5BBE-3E8B8EA28C20}"/>
              </a:ext>
            </a:extLst>
          </p:cNvPr>
          <p:cNvGrpSpPr/>
          <p:nvPr/>
        </p:nvGrpSpPr>
        <p:grpSpPr>
          <a:xfrm>
            <a:off x="287996" y="276794"/>
            <a:ext cx="1187311" cy="624971"/>
            <a:chOff x="3859815" y="2867310"/>
            <a:chExt cx="1262157" cy="664368"/>
          </a:xfrm>
        </p:grpSpPr>
        <p:sp>
          <p:nvSpPr>
            <p:cNvPr id="1115" name="Google Shape;1115;p34">
              <a:extLst>
                <a:ext uri="{FF2B5EF4-FFF2-40B4-BE49-F238E27FC236}">
                  <a16:creationId xmlns:a16="http://schemas.microsoft.com/office/drawing/2014/main" id="{97DCF190-F1D8-E900-CC8C-D126548DB4B1}"/>
                </a:ext>
              </a:extLst>
            </p:cNvPr>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16" name="Google Shape;1116;p34">
              <a:extLst>
                <a:ext uri="{FF2B5EF4-FFF2-40B4-BE49-F238E27FC236}">
                  <a16:creationId xmlns:a16="http://schemas.microsoft.com/office/drawing/2014/main" id="{9D5C3A98-4C79-FAE3-72F1-6B16AB7C8BBC}"/>
                </a:ext>
              </a:extLst>
            </p:cNvPr>
            <p:cNvGrpSpPr/>
            <p:nvPr/>
          </p:nvGrpSpPr>
          <p:grpSpPr>
            <a:xfrm>
              <a:off x="4275677" y="3065525"/>
              <a:ext cx="334517" cy="380047"/>
              <a:chOff x="4275677" y="3065525"/>
              <a:chExt cx="334517" cy="380047"/>
            </a:xfrm>
          </p:grpSpPr>
          <p:grpSp>
            <p:nvGrpSpPr>
              <p:cNvPr id="1117" name="Google Shape;1117;p34">
                <a:extLst>
                  <a:ext uri="{FF2B5EF4-FFF2-40B4-BE49-F238E27FC236}">
                    <a16:creationId xmlns:a16="http://schemas.microsoft.com/office/drawing/2014/main" id="{DCC44A5D-333E-624F-5B22-C407813BEA2C}"/>
                  </a:ext>
                </a:extLst>
              </p:cNvPr>
              <p:cNvGrpSpPr/>
              <p:nvPr/>
            </p:nvGrpSpPr>
            <p:grpSpPr>
              <a:xfrm>
                <a:off x="4275677" y="3065525"/>
                <a:ext cx="334517" cy="380047"/>
                <a:chOff x="4275677" y="3065525"/>
                <a:chExt cx="334517" cy="380047"/>
              </a:xfrm>
            </p:grpSpPr>
            <p:grpSp>
              <p:nvGrpSpPr>
                <p:cNvPr id="1118" name="Google Shape;1118;p34">
                  <a:extLst>
                    <a:ext uri="{FF2B5EF4-FFF2-40B4-BE49-F238E27FC236}">
                      <a16:creationId xmlns:a16="http://schemas.microsoft.com/office/drawing/2014/main" id="{6F78D978-D0D6-1C7C-712E-6825C80B1E72}"/>
                    </a:ext>
                  </a:extLst>
                </p:cNvPr>
                <p:cNvGrpSpPr/>
                <p:nvPr/>
              </p:nvGrpSpPr>
              <p:grpSpPr>
                <a:xfrm>
                  <a:off x="4275677" y="3301269"/>
                  <a:ext cx="334422" cy="144303"/>
                  <a:chOff x="4275677" y="3301269"/>
                  <a:chExt cx="334422" cy="144303"/>
                </a:xfrm>
              </p:grpSpPr>
              <p:sp>
                <p:nvSpPr>
                  <p:cNvPr id="1119" name="Google Shape;1119;p34">
                    <a:extLst>
                      <a:ext uri="{FF2B5EF4-FFF2-40B4-BE49-F238E27FC236}">
                        <a16:creationId xmlns:a16="http://schemas.microsoft.com/office/drawing/2014/main" id="{6EC97900-221F-9DE9-FA15-6091DAD3EFFE}"/>
                      </a:ext>
                    </a:extLst>
                  </p:cNvPr>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34">
                    <a:extLst>
                      <a:ext uri="{FF2B5EF4-FFF2-40B4-BE49-F238E27FC236}">
                        <a16:creationId xmlns:a16="http://schemas.microsoft.com/office/drawing/2014/main" id="{066CA872-E466-AF34-6189-CBF9121904C5}"/>
                      </a:ext>
                    </a:extLst>
                  </p:cNvPr>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1" name="Google Shape;1121;p34">
                  <a:extLst>
                    <a:ext uri="{FF2B5EF4-FFF2-40B4-BE49-F238E27FC236}">
                      <a16:creationId xmlns:a16="http://schemas.microsoft.com/office/drawing/2014/main" id="{F61B6D17-DD83-1588-F4EF-DEC6BF284535}"/>
                    </a:ext>
                  </a:extLst>
                </p:cNvPr>
                <p:cNvGrpSpPr/>
                <p:nvPr/>
              </p:nvGrpSpPr>
              <p:grpSpPr>
                <a:xfrm>
                  <a:off x="4275677" y="3183350"/>
                  <a:ext cx="334422" cy="144302"/>
                  <a:chOff x="4275677" y="3183350"/>
                  <a:chExt cx="334422" cy="144302"/>
                </a:xfrm>
              </p:grpSpPr>
              <p:sp>
                <p:nvSpPr>
                  <p:cNvPr id="1122" name="Google Shape;1122;p34">
                    <a:extLst>
                      <a:ext uri="{FF2B5EF4-FFF2-40B4-BE49-F238E27FC236}">
                        <a16:creationId xmlns:a16="http://schemas.microsoft.com/office/drawing/2014/main" id="{6BB205BA-C4DB-580E-EC08-2488B96A962D}"/>
                      </a:ext>
                    </a:extLst>
                  </p:cNvPr>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34">
                    <a:extLst>
                      <a:ext uri="{FF2B5EF4-FFF2-40B4-BE49-F238E27FC236}">
                        <a16:creationId xmlns:a16="http://schemas.microsoft.com/office/drawing/2014/main" id="{9CDFE53A-91E0-63EB-3EB4-9724723F6C3D}"/>
                      </a:ext>
                    </a:extLst>
                  </p:cNvPr>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4" name="Google Shape;1124;p34">
                  <a:extLst>
                    <a:ext uri="{FF2B5EF4-FFF2-40B4-BE49-F238E27FC236}">
                      <a16:creationId xmlns:a16="http://schemas.microsoft.com/office/drawing/2014/main" id="{6DA8ACE6-9AEB-05C6-727A-FC97B396F488}"/>
                    </a:ext>
                  </a:extLst>
                </p:cNvPr>
                <p:cNvGrpSpPr/>
                <p:nvPr/>
              </p:nvGrpSpPr>
              <p:grpSpPr>
                <a:xfrm>
                  <a:off x="4275677" y="3065525"/>
                  <a:ext cx="334517" cy="144303"/>
                  <a:chOff x="4275677" y="3065525"/>
                  <a:chExt cx="334517" cy="144303"/>
                </a:xfrm>
              </p:grpSpPr>
              <p:sp>
                <p:nvSpPr>
                  <p:cNvPr id="1125" name="Google Shape;1125;p34">
                    <a:extLst>
                      <a:ext uri="{FF2B5EF4-FFF2-40B4-BE49-F238E27FC236}">
                        <a16:creationId xmlns:a16="http://schemas.microsoft.com/office/drawing/2014/main" id="{95950256-A35E-1261-7AC4-EF07FB2FDE66}"/>
                      </a:ext>
                    </a:extLst>
                  </p:cNvPr>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34">
                    <a:extLst>
                      <a:ext uri="{FF2B5EF4-FFF2-40B4-BE49-F238E27FC236}">
                        <a16:creationId xmlns:a16="http://schemas.microsoft.com/office/drawing/2014/main" id="{5B16991E-3C44-E9EA-4239-615ADC69C58B}"/>
                      </a:ext>
                    </a:extLst>
                  </p:cNvPr>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127" name="Google Shape;1127;p34">
                <a:extLst>
                  <a:ext uri="{FF2B5EF4-FFF2-40B4-BE49-F238E27FC236}">
                    <a16:creationId xmlns:a16="http://schemas.microsoft.com/office/drawing/2014/main" id="{E2556567-39CD-6A44-3C41-C805ED654A59}"/>
                  </a:ext>
                </a:extLst>
              </p:cNvPr>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34">
                <a:extLst>
                  <a:ext uri="{FF2B5EF4-FFF2-40B4-BE49-F238E27FC236}">
                    <a16:creationId xmlns:a16="http://schemas.microsoft.com/office/drawing/2014/main" id="{69F05151-6A4D-CFD3-DF46-7D39A96C7CB1}"/>
                  </a:ext>
                </a:extLst>
              </p:cNvPr>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34">
                <a:extLst>
                  <a:ext uri="{FF2B5EF4-FFF2-40B4-BE49-F238E27FC236}">
                    <a16:creationId xmlns:a16="http://schemas.microsoft.com/office/drawing/2014/main" id="{88B1894E-5086-20F9-E8A3-3B18B91FE0A9}"/>
                  </a:ext>
                </a:extLst>
              </p:cNvPr>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 name="TextBox 4">
            <a:extLst>
              <a:ext uri="{FF2B5EF4-FFF2-40B4-BE49-F238E27FC236}">
                <a16:creationId xmlns:a16="http://schemas.microsoft.com/office/drawing/2014/main" id="{95EE64E2-2368-53D4-4E7E-6785D8D8711B}"/>
              </a:ext>
            </a:extLst>
          </p:cNvPr>
          <p:cNvSpPr txBox="1"/>
          <p:nvPr/>
        </p:nvSpPr>
        <p:spPr>
          <a:xfrm>
            <a:off x="287996" y="1851426"/>
            <a:ext cx="4680244" cy="1600438"/>
          </a:xfrm>
          <a:prstGeom prst="rect">
            <a:avLst/>
          </a:prstGeom>
          <a:noFill/>
        </p:spPr>
        <p:txBody>
          <a:bodyPr wrap="square">
            <a:spAutoFit/>
          </a:bodyPr>
          <a:lstStyle/>
          <a:p>
            <a:pPr algn="just" rtl="0"/>
            <a:r>
              <a:rPr lang="en-US" dirty="0"/>
              <a:t>Here the specification is developed in conjunction with the software. However, this conflicts with the procurement model of many organizations where the complete system specification is part of the system development contract. In incremental approach, there is no complete system specification until the final increment is specified.</a:t>
            </a:r>
          </a:p>
        </p:txBody>
      </p:sp>
    </p:spTree>
    <p:extLst>
      <p:ext uri="{BB962C8B-B14F-4D97-AF65-F5344CB8AC3E}">
        <p14:creationId xmlns:p14="http://schemas.microsoft.com/office/powerpoint/2010/main" val="1140982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5">
          <a:extLst>
            <a:ext uri="{FF2B5EF4-FFF2-40B4-BE49-F238E27FC236}">
              <a16:creationId xmlns:a16="http://schemas.microsoft.com/office/drawing/2014/main" id="{5CFA41D8-E604-1171-0FDD-596CDB4C1F93}"/>
            </a:ext>
          </a:extLst>
        </p:cNvPr>
        <p:cNvGrpSpPr/>
        <p:nvPr/>
      </p:nvGrpSpPr>
      <p:grpSpPr>
        <a:xfrm>
          <a:off x="0" y="0"/>
          <a:ext cx="0" cy="0"/>
          <a:chOff x="0" y="0"/>
          <a:chExt cx="0" cy="0"/>
        </a:xfrm>
      </p:grpSpPr>
      <p:sp>
        <p:nvSpPr>
          <p:cNvPr id="966" name="Google Shape;966;p31">
            <a:extLst>
              <a:ext uri="{FF2B5EF4-FFF2-40B4-BE49-F238E27FC236}">
                <a16:creationId xmlns:a16="http://schemas.microsoft.com/office/drawing/2014/main" id="{FBFC0B20-1F78-686E-7703-55592CF5676C}"/>
              </a:ext>
            </a:extLst>
          </p:cNvPr>
          <p:cNvSpPr/>
          <p:nvPr/>
        </p:nvSpPr>
        <p:spPr>
          <a:xfrm rot="4500170">
            <a:off x="4617605" y="7399"/>
            <a:ext cx="5575737" cy="4867271"/>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a:extLst>
              <a:ext uri="{FF2B5EF4-FFF2-40B4-BE49-F238E27FC236}">
                <a16:creationId xmlns:a16="http://schemas.microsoft.com/office/drawing/2014/main" id="{76372762-2882-B312-4016-211F577179EF}"/>
              </a:ext>
            </a:extLst>
          </p:cNvPr>
          <p:cNvSpPr txBox="1">
            <a:spLocks noGrp="1"/>
          </p:cNvSpPr>
          <p:nvPr>
            <p:ph type="title"/>
          </p:nvPr>
        </p:nvSpPr>
        <p:spPr>
          <a:xfrm>
            <a:off x="277200" y="136460"/>
            <a:ext cx="3512480" cy="5283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Incremental delivery</a:t>
            </a:r>
            <a:endParaRPr sz="2400" dirty="0"/>
          </a:p>
        </p:txBody>
      </p:sp>
      <p:sp>
        <p:nvSpPr>
          <p:cNvPr id="968" name="Google Shape;968;p31">
            <a:extLst>
              <a:ext uri="{FF2B5EF4-FFF2-40B4-BE49-F238E27FC236}">
                <a16:creationId xmlns:a16="http://schemas.microsoft.com/office/drawing/2014/main" id="{6E0E8A60-64EF-12FD-7C41-0ABD30D2DC40}"/>
              </a:ext>
            </a:extLst>
          </p:cNvPr>
          <p:cNvSpPr txBox="1">
            <a:spLocks noGrp="1"/>
          </p:cNvSpPr>
          <p:nvPr>
            <p:ph type="subTitle" idx="1"/>
          </p:nvPr>
        </p:nvSpPr>
        <p:spPr>
          <a:xfrm>
            <a:off x="277199" y="523690"/>
            <a:ext cx="8931455" cy="3348800"/>
          </a:xfrm>
          <a:prstGeom prst="rect">
            <a:avLst/>
          </a:prstGeom>
        </p:spPr>
        <p:txBody>
          <a:bodyPr spcFirstLastPara="1" wrap="square" lIns="91425" tIns="91425" rIns="91425" bIns="91425" anchor="t" anchorCtr="0">
            <a:noAutofit/>
          </a:bodyPr>
          <a:lstStyle/>
          <a:p>
            <a:pPr marL="381000" indent="-228600">
              <a:buFont typeface="+mj-lt"/>
              <a:buAutoNum type="arabicPeriod"/>
            </a:pPr>
            <a:r>
              <a:rPr lang="en-US" sz="1400" dirty="0"/>
              <a:t>Here customers identify, in outline, the services to be provided by the system. They identify which of the services are most important and which are least important to them. A number of delivery increments are then defined, with each increment providing a sub-set of the system functionality. </a:t>
            </a:r>
          </a:p>
          <a:p>
            <a:pPr marL="381000" indent="-228600">
              <a:buFont typeface="+mj-lt"/>
              <a:buAutoNum type="arabicPeriod"/>
            </a:pPr>
            <a:r>
              <a:rPr lang="en-US" sz="1400" dirty="0"/>
              <a:t>The allocation of services to increments depends on the service priority, with the highest-priority services implemented and delivered first. Once the system increments have been identified, the requirements for the services to be delivered in the first increment are defined in detail and that increment is developed. </a:t>
            </a:r>
          </a:p>
          <a:p>
            <a:pPr marL="381000" indent="-228600">
              <a:buFont typeface="+mj-lt"/>
              <a:buAutoNum type="arabicPeriod"/>
            </a:pPr>
            <a:r>
              <a:rPr lang="en-US" sz="1400" dirty="0"/>
              <a:t>During development, further requirements analysis for later increments can take place but requirements changes for the current increment are not accepted. Once an increment is completed and delivered, customers can put it into service. </a:t>
            </a:r>
          </a:p>
          <a:p>
            <a:pPr marL="381000" indent="-228600">
              <a:buFont typeface="+mj-lt"/>
              <a:buAutoNum type="arabicPeriod"/>
            </a:pPr>
            <a:r>
              <a:rPr lang="en-US" sz="1400" dirty="0"/>
              <a:t>This means that they take early delivery of part of the system functionality. They can experiment with the system and this helps them clarify their requirements for later system increments. As new increments are completed, they are integrated with existing increments so that the system functionality improves with each delivered increment.</a:t>
            </a:r>
            <a:endParaRPr lang="en-US" sz="1400" dirty="0">
              <a:latin typeface="Lato" panose="020F0502020204030203" pitchFamily="34" charset="0"/>
            </a:endParaRPr>
          </a:p>
        </p:txBody>
      </p:sp>
      <p:pic>
        <p:nvPicPr>
          <p:cNvPr id="4" name="Picture 3">
            <a:extLst>
              <a:ext uri="{FF2B5EF4-FFF2-40B4-BE49-F238E27FC236}">
                <a16:creationId xmlns:a16="http://schemas.microsoft.com/office/drawing/2014/main" id="{D037634E-6894-1559-017E-F0A93C8F091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77200" y="3299300"/>
            <a:ext cx="5204911" cy="1844200"/>
          </a:xfrm>
          <a:prstGeom prst="rect">
            <a:avLst/>
          </a:prstGeom>
        </p:spPr>
      </p:pic>
    </p:spTree>
    <p:extLst>
      <p:ext uri="{BB962C8B-B14F-4D97-AF65-F5344CB8AC3E}">
        <p14:creationId xmlns:p14="http://schemas.microsoft.com/office/powerpoint/2010/main" val="1594914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74">
          <a:extLst>
            <a:ext uri="{FF2B5EF4-FFF2-40B4-BE49-F238E27FC236}">
              <a16:creationId xmlns:a16="http://schemas.microsoft.com/office/drawing/2014/main" id="{C56A4100-86D9-2BF0-57F1-9398CCD793D7}"/>
            </a:ext>
          </a:extLst>
        </p:cNvPr>
        <p:cNvGrpSpPr/>
        <p:nvPr/>
      </p:nvGrpSpPr>
      <p:grpSpPr>
        <a:xfrm>
          <a:off x="0" y="0"/>
          <a:ext cx="0" cy="0"/>
          <a:chOff x="0" y="0"/>
          <a:chExt cx="0" cy="0"/>
        </a:xfrm>
      </p:grpSpPr>
      <p:sp>
        <p:nvSpPr>
          <p:cNvPr id="1175" name="Google Shape;1175;p38">
            <a:extLst>
              <a:ext uri="{FF2B5EF4-FFF2-40B4-BE49-F238E27FC236}">
                <a16:creationId xmlns:a16="http://schemas.microsoft.com/office/drawing/2014/main" id="{88134676-F583-4FD1-95AD-CBC037055347}"/>
              </a:ext>
            </a:extLst>
          </p:cNvPr>
          <p:cNvSpPr/>
          <p:nvPr/>
        </p:nvSpPr>
        <p:spPr>
          <a:xfrm>
            <a:off x="582618" y="637413"/>
            <a:ext cx="363300" cy="363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6" name="Google Shape;1176;p38">
            <a:extLst>
              <a:ext uri="{FF2B5EF4-FFF2-40B4-BE49-F238E27FC236}">
                <a16:creationId xmlns:a16="http://schemas.microsoft.com/office/drawing/2014/main" id="{37263CBD-2365-6142-8AE6-354DAE520BB1}"/>
              </a:ext>
            </a:extLst>
          </p:cNvPr>
          <p:cNvSpPr/>
          <p:nvPr/>
        </p:nvSpPr>
        <p:spPr>
          <a:xfrm>
            <a:off x="8212043" y="637413"/>
            <a:ext cx="363300" cy="363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9" name="Google Shape;1179;p38">
            <a:extLst>
              <a:ext uri="{FF2B5EF4-FFF2-40B4-BE49-F238E27FC236}">
                <a16:creationId xmlns:a16="http://schemas.microsoft.com/office/drawing/2014/main" id="{293A6C60-1683-31BE-0FEB-CC8B4E4CBC36}"/>
              </a:ext>
            </a:extLst>
          </p:cNvPr>
          <p:cNvSpPr txBox="1">
            <a:spLocks noGrp="1"/>
          </p:cNvSpPr>
          <p:nvPr>
            <p:ph type="title" idx="2"/>
          </p:nvPr>
        </p:nvSpPr>
        <p:spPr>
          <a:xfrm>
            <a:off x="2704218" y="1737211"/>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Case study</a:t>
            </a:r>
            <a:endParaRPr dirty="0"/>
          </a:p>
        </p:txBody>
      </p:sp>
      <p:sp>
        <p:nvSpPr>
          <p:cNvPr id="1180" name="Google Shape;1180;p38">
            <a:extLst>
              <a:ext uri="{FF2B5EF4-FFF2-40B4-BE49-F238E27FC236}">
                <a16:creationId xmlns:a16="http://schemas.microsoft.com/office/drawing/2014/main" id="{CA395764-54C2-1CEA-105D-D330F4E9ADFD}"/>
              </a:ext>
            </a:extLst>
          </p:cNvPr>
          <p:cNvSpPr txBox="1">
            <a:spLocks noGrp="1"/>
          </p:cNvSpPr>
          <p:nvPr>
            <p:ph type="subTitle" idx="3"/>
          </p:nvPr>
        </p:nvSpPr>
        <p:spPr>
          <a:xfrm>
            <a:off x="3057528" y="2571750"/>
            <a:ext cx="2785980" cy="579157"/>
          </a:xfrm>
          <a:prstGeom prst="rect">
            <a:avLst/>
          </a:prstGeom>
        </p:spPr>
        <p:txBody>
          <a:bodyPr spcFirstLastPara="1" wrap="square" lIns="91425" tIns="91425" rIns="91425" bIns="91425" anchor="t" anchorCtr="0">
            <a:noAutofit/>
          </a:bodyPr>
          <a:lstStyle/>
          <a:p>
            <a:pPr algn="l"/>
            <a:r>
              <a:rPr lang="en-US" dirty="0"/>
              <a:t>Developing WhatsApp from scratch</a:t>
            </a:r>
            <a:endParaRPr lang="en-IN" dirty="0"/>
          </a:p>
        </p:txBody>
      </p:sp>
      <p:sp>
        <p:nvSpPr>
          <p:cNvPr id="1183" name="Google Shape;1183;p38">
            <a:extLst>
              <a:ext uri="{FF2B5EF4-FFF2-40B4-BE49-F238E27FC236}">
                <a16:creationId xmlns:a16="http://schemas.microsoft.com/office/drawing/2014/main" id="{C719B856-4091-FBEC-ADB8-C14D19D4E911}"/>
              </a:ext>
            </a:extLst>
          </p:cNvPr>
          <p:cNvSpPr/>
          <p:nvPr/>
        </p:nvSpPr>
        <p:spPr>
          <a:xfrm>
            <a:off x="713225" y="2195511"/>
            <a:ext cx="606206" cy="37384"/>
          </a:xfrm>
          <a:custGeom>
            <a:avLst/>
            <a:gdLst/>
            <a:ahLst/>
            <a:cxnLst/>
            <a:rect l="l" t="t" r="r" b="b"/>
            <a:pathLst>
              <a:path w="824770" h="50863" extrusionOk="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84" name="Google Shape;1184;p38">
            <a:extLst>
              <a:ext uri="{FF2B5EF4-FFF2-40B4-BE49-F238E27FC236}">
                <a16:creationId xmlns:a16="http://schemas.microsoft.com/office/drawing/2014/main" id="{31641D1D-AEB9-9B1C-21B8-59753D9BAB2D}"/>
              </a:ext>
            </a:extLst>
          </p:cNvPr>
          <p:cNvGrpSpPr/>
          <p:nvPr/>
        </p:nvGrpSpPr>
        <p:grpSpPr>
          <a:xfrm>
            <a:off x="541705" y="1421418"/>
            <a:ext cx="552408" cy="792759"/>
            <a:chOff x="10519314" y="4728596"/>
            <a:chExt cx="751780" cy="1078731"/>
          </a:xfrm>
        </p:grpSpPr>
        <p:grpSp>
          <p:nvGrpSpPr>
            <p:cNvPr id="1185" name="Google Shape;1185;p38">
              <a:extLst>
                <a:ext uri="{FF2B5EF4-FFF2-40B4-BE49-F238E27FC236}">
                  <a16:creationId xmlns:a16="http://schemas.microsoft.com/office/drawing/2014/main" id="{DE92F953-8C25-E650-7166-99CB14A7F577}"/>
                </a:ext>
              </a:extLst>
            </p:cNvPr>
            <p:cNvGrpSpPr/>
            <p:nvPr/>
          </p:nvGrpSpPr>
          <p:grpSpPr>
            <a:xfrm>
              <a:off x="10519314" y="4728596"/>
              <a:ext cx="626662" cy="1078731"/>
              <a:chOff x="10519314" y="4728596"/>
              <a:chExt cx="626662" cy="1078731"/>
            </a:xfrm>
          </p:grpSpPr>
          <p:grpSp>
            <p:nvGrpSpPr>
              <p:cNvPr id="1186" name="Google Shape;1186;p38">
                <a:extLst>
                  <a:ext uri="{FF2B5EF4-FFF2-40B4-BE49-F238E27FC236}">
                    <a16:creationId xmlns:a16="http://schemas.microsoft.com/office/drawing/2014/main" id="{864F6126-48AB-CB47-DD15-CF3A3BEAEBA1}"/>
                  </a:ext>
                </a:extLst>
              </p:cNvPr>
              <p:cNvGrpSpPr/>
              <p:nvPr/>
            </p:nvGrpSpPr>
            <p:grpSpPr>
              <a:xfrm>
                <a:off x="10903220" y="4888205"/>
                <a:ext cx="242756" cy="919122"/>
                <a:chOff x="10903220" y="4888205"/>
                <a:chExt cx="242756" cy="919122"/>
              </a:xfrm>
            </p:grpSpPr>
            <p:sp>
              <p:nvSpPr>
                <p:cNvPr id="1187" name="Google Shape;1187;p38">
                  <a:extLst>
                    <a:ext uri="{FF2B5EF4-FFF2-40B4-BE49-F238E27FC236}">
                      <a16:creationId xmlns:a16="http://schemas.microsoft.com/office/drawing/2014/main" id="{8964E8A6-CA02-9957-7E40-4385F88F1617}"/>
                    </a:ext>
                  </a:extLst>
                </p:cNvPr>
                <p:cNvSpPr/>
                <p:nvPr/>
              </p:nvSpPr>
              <p:spPr>
                <a:xfrm rot="-447735">
                  <a:off x="10961814" y="4892503"/>
                  <a:ext cx="125567" cy="910526"/>
                </a:xfrm>
                <a:custGeom>
                  <a:avLst/>
                  <a:gdLst/>
                  <a:ahLst/>
                  <a:cxnLst/>
                  <a:rect l="l" t="t" r="r" b="b"/>
                  <a:pathLst>
                    <a:path w="125444" h="909637" extrusionOk="0">
                      <a:moveTo>
                        <a:pt x="0" y="0"/>
                      </a:moveTo>
                      <a:lnTo>
                        <a:pt x="125445" y="0"/>
                      </a:lnTo>
                      <a:lnTo>
                        <a:pt x="125445" y="909637"/>
                      </a:lnTo>
                      <a:lnTo>
                        <a:pt x="0" y="9096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38">
                  <a:extLst>
                    <a:ext uri="{FF2B5EF4-FFF2-40B4-BE49-F238E27FC236}">
                      <a16:creationId xmlns:a16="http://schemas.microsoft.com/office/drawing/2014/main" id="{F496D521-9E15-DEC0-E528-E044DBE1C73C}"/>
                    </a:ext>
                  </a:extLst>
                </p:cNvPr>
                <p:cNvSpPr/>
                <p:nvPr/>
              </p:nvSpPr>
              <p:spPr>
                <a:xfrm>
                  <a:off x="10952422" y="4933194"/>
                  <a:ext cx="42088" cy="42088"/>
                </a:xfrm>
                <a:custGeom>
                  <a:avLst/>
                  <a:gdLst/>
                  <a:ahLst/>
                  <a:cxnLst/>
                  <a:rect l="l" t="t" r="r" b="b"/>
                  <a:pathLst>
                    <a:path w="42088" h="42088" extrusionOk="0">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38">
                  <a:extLst>
                    <a:ext uri="{FF2B5EF4-FFF2-40B4-BE49-F238E27FC236}">
                      <a16:creationId xmlns:a16="http://schemas.microsoft.com/office/drawing/2014/main" id="{6023E79B-2E31-D884-1AE3-BC051D7238A7}"/>
                    </a:ext>
                  </a:extLst>
                </p:cNvPr>
                <p:cNvSpPr/>
                <p:nvPr/>
              </p:nvSpPr>
              <p:spPr>
                <a:xfrm>
                  <a:off x="10961186" y="5000250"/>
                  <a:ext cx="42087" cy="42087"/>
                </a:xfrm>
                <a:custGeom>
                  <a:avLst/>
                  <a:gdLst/>
                  <a:ahLst/>
                  <a:cxnLst/>
                  <a:rect l="l" t="t" r="r" b="b"/>
                  <a:pathLst>
                    <a:path w="42087" h="42087" extrusionOk="0">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90" name="Google Shape;1190;p38">
                  <a:extLst>
                    <a:ext uri="{FF2B5EF4-FFF2-40B4-BE49-F238E27FC236}">
                      <a16:creationId xmlns:a16="http://schemas.microsoft.com/office/drawing/2014/main" id="{5337DB80-4849-33D2-F4A8-5CAC7DE15257}"/>
                    </a:ext>
                  </a:extLst>
                </p:cNvPr>
                <p:cNvGrpSpPr/>
                <p:nvPr/>
              </p:nvGrpSpPr>
              <p:grpSpPr>
                <a:xfrm>
                  <a:off x="11014221" y="5588618"/>
                  <a:ext cx="100021" cy="114784"/>
                  <a:chOff x="11014221" y="5588618"/>
                  <a:chExt cx="100021" cy="114784"/>
                </a:xfrm>
              </p:grpSpPr>
              <p:sp>
                <p:nvSpPr>
                  <p:cNvPr id="1191" name="Google Shape;1191;p38">
                    <a:extLst>
                      <a:ext uri="{FF2B5EF4-FFF2-40B4-BE49-F238E27FC236}">
                        <a16:creationId xmlns:a16="http://schemas.microsoft.com/office/drawing/2014/main" id="{ABCC6E4A-9FD7-8B31-B725-F8CAE544E914}"/>
                      </a:ext>
                    </a:extLst>
                  </p:cNvPr>
                  <p:cNvSpPr/>
                  <p:nvPr/>
                </p:nvSpPr>
                <p:spPr>
                  <a:xfrm rot="-447735">
                    <a:off x="11014826" y="5594269"/>
                    <a:ext cx="88001" cy="15064"/>
                  </a:xfrm>
                  <a:custGeom>
                    <a:avLst/>
                    <a:gdLst/>
                    <a:ahLst/>
                    <a:cxnLst/>
                    <a:rect l="l" t="t" r="r" b="b"/>
                    <a:pathLst>
                      <a:path w="87915" h="15049" extrusionOk="0">
                        <a:moveTo>
                          <a:pt x="0" y="0"/>
                        </a:moveTo>
                        <a:lnTo>
                          <a:pt x="87916" y="0"/>
                        </a:lnTo>
                        <a:lnTo>
                          <a:pt x="87916" y="15049"/>
                        </a:lnTo>
                        <a:lnTo>
                          <a:pt x="0" y="150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38">
                    <a:extLst>
                      <a:ext uri="{FF2B5EF4-FFF2-40B4-BE49-F238E27FC236}">
                        <a16:creationId xmlns:a16="http://schemas.microsoft.com/office/drawing/2014/main" id="{D05DD19E-002F-1236-F9CE-D43321B95CD6}"/>
                      </a:ext>
                    </a:extLst>
                  </p:cNvPr>
                  <p:cNvSpPr/>
                  <p:nvPr/>
                </p:nvSpPr>
                <p:spPr>
                  <a:xfrm rot="-447735">
                    <a:off x="11018646" y="5623150"/>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38">
                    <a:extLst>
                      <a:ext uri="{FF2B5EF4-FFF2-40B4-BE49-F238E27FC236}">
                        <a16:creationId xmlns:a16="http://schemas.microsoft.com/office/drawing/2014/main" id="{D8FE30D5-812C-87C2-7975-E8DC54079C85}"/>
                      </a:ext>
                    </a:extLst>
                  </p:cNvPr>
                  <p:cNvSpPr/>
                  <p:nvPr/>
                </p:nvSpPr>
                <p:spPr>
                  <a:xfrm rot="-447735">
                    <a:off x="11021820" y="5653805"/>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38">
                    <a:extLst>
                      <a:ext uri="{FF2B5EF4-FFF2-40B4-BE49-F238E27FC236}">
                        <a16:creationId xmlns:a16="http://schemas.microsoft.com/office/drawing/2014/main" id="{87B65B1D-E154-6AFB-85CF-A5990E3B00DD}"/>
                      </a:ext>
                    </a:extLst>
                  </p:cNvPr>
                  <p:cNvSpPr/>
                  <p:nvPr/>
                </p:nvSpPr>
                <p:spPr>
                  <a:xfrm rot="-447735">
                    <a:off x="11025635" y="5682688"/>
                    <a:ext cx="88001" cy="15064"/>
                  </a:xfrm>
                  <a:custGeom>
                    <a:avLst/>
                    <a:gdLst/>
                    <a:ahLst/>
                    <a:cxnLst/>
                    <a:rect l="l" t="t" r="r" b="b"/>
                    <a:pathLst>
                      <a:path w="87915" h="15049" extrusionOk="0">
                        <a:moveTo>
                          <a:pt x="0" y="0"/>
                        </a:moveTo>
                        <a:lnTo>
                          <a:pt x="87915" y="0"/>
                        </a:lnTo>
                        <a:lnTo>
                          <a:pt x="87915"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95" name="Google Shape;1195;p38">
                <a:extLst>
                  <a:ext uri="{FF2B5EF4-FFF2-40B4-BE49-F238E27FC236}">
                    <a16:creationId xmlns:a16="http://schemas.microsoft.com/office/drawing/2014/main" id="{D47A179B-3E62-0AFC-4FEC-D250634BC1DA}"/>
                  </a:ext>
                </a:extLst>
              </p:cNvPr>
              <p:cNvGrpSpPr/>
              <p:nvPr/>
            </p:nvGrpSpPr>
            <p:grpSpPr>
              <a:xfrm>
                <a:off x="10718623" y="4728596"/>
                <a:ext cx="229169" cy="1075979"/>
                <a:chOff x="10718623" y="4728596"/>
                <a:chExt cx="229169" cy="1075979"/>
              </a:xfrm>
            </p:grpSpPr>
            <p:sp>
              <p:nvSpPr>
                <p:cNvPr id="1196" name="Google Shape;1196;p38">
                  <a:extLst>
                    <a:ext uri="{FF2B5EF4-FFF2-40B4-BE49-F238E27FC236}">
                      <a16:creationId xmlns:a16="http://schemas.microsoft.com/office/drawing/2014/main" id="{98FCBAF9-0920-E54F-D0DE-F79EF5DE2327}"/>
                    </a:ext>
                  </a:extLst>
                </p:cNvPr>
                <p:cNvSpPr/>
                <p:nvPr/>
              </p:nvSpPr>
              <p:spPr>
                <a:xfrm rot="-172174">
                  <a:off x="10745259" y="4732329"/>
                  <a:ext cx="175897" cy="1068513"/>
                </a:xfrm>
                <a:custGeom>
                  <a:avLst/>
                  <a:gdLst/>
                  <a:ahLst/>
                  <a:cxnLst/>
                  <a:rect l="l" t="t" r="r" b="b"/>
                  <a:pathLst>
                    <a:path w="176117" h="1069848" extrusionOk="0">
                      <a:moveTo>
                        <a:pt x="0" y="0"/>
                      </a:moveTo>
                      <a:lnTo>
                        <a:pt x="176117" y="0"/>
                      </a:lnTo>
                      <a:lnTo>
                        <a:pt x="176117" y="1069848"/>
                      </a:lnTo>
                      <a:lnTo>
                        <a:pt x="0" y="10698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38">
                  <a:extLst>
                    <a:ext uri="{FF2B5EF4-FFF2-40B4-BE49-F238E27FC236}">
                      <a16:creationId xmlns:a16="http://schemas.microsoft.com/office/drawing/2014/main" id="{3E6723F7-463B-81A9-D337-728178A28350}"/>
                    </a:ext>
                  </a:extLst>
                </p:cNvPr>
                <p:cNvSpPr/>
                <p:nvPr/>
              </p:nvSpPr>
              <p:spPr>
                <a:xfrm>
                  <a:off x="10787634" y="5182743"/>
                  <a:ext cx="87629" cy="87630"/>
                </a:xfrm>
                <a:custGeom>
                  <a:avLst/>
                  <a:gdLst/>
                  <a:ahLst/>
                  <a:cxnLst/>
                  <a:rect l="l" t="t" r="r" b="b"/>
                  <a:pathLst>
                    <a:path w="87629" h="87630" extrusionOk="0">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98" name="Google Shape;1198;p38">
                  <a:extLst>
                    <a:ext uri="{FF2B5EF4-FFF2-40B4-BE49-F238E27FC236}">
                      <a16:creationId xmlns:a16="http://schemas.microsoft.com/office/drawing/2014/main" id="{6134224F-8FF7-9566-8279-94548F9C04D6}"/>
                    </a:ext>
                  </a:extLst>
                </p:cNvPr>
                <p:cNvGrpSpPr/>
                <p:nvPr/>
              </p:nvGrpSpPr>
              <p:grpSpPr>
                <a:xfrm>
                  <a:off x="10765015" y="5040134"/>
                  <a:ext cx="116314" cy="49775"/>
                  <a:chOff x="10765015" y="5040134"/>
                  <a:chExt cx="116314" cy="49775"/>
                </a:xfrm>
              </p:grpSpPr>
              <p:sp>
                <p:nvSpPr>
                  <p:cNvPr id="1199" name="Google Shape;1199;p38">
                    <a:extLst>
                      <a:ext uri="{FF2B5EF4-FFF2-40B4-BE49-F238E27FC236}">
                        <a16:creationId xmlns:a16="http://schemas.microsoft.com/office/drawing/2014/main" id="{10BB46EF-0D2A-B5F3-5679-F6B278405535}"/>
                      </a:ext>
                    </a:extLst>
                  </p:cNvPr>
                  <p:cNvSpPr/>
                  <p:nvPr/>
                </p:nvSpPr>
                <p:spPr>
                  <a:xfrm rot="-172174">
                    <a:off x="10765318" y="5042987"/>
                    <a:ext cx="114347" cy="14935"/>
                  </a:xfrm>
                  <a:custGeom>
                    <a:avLst/>
                    <a:gdLst/>
                    <a:ahLst/>
                    <a:cxnLst/>
                    <a:rect l="l" t="t" r="r" b="b"/>
                    <a:pathLst>
                      <a:path w="114490" h="14954" extrusionOk="0">
                        <a:moveTo>
                          <a:pt x="0" y="0"/>
                        </a:moveTo>
                        <a:lnTo>
                          <a:pt x="114490" y="0"/>
                        </a:lnTo>
                        <a:lnTo>
                          <a:pt x="114490"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38">
                    <a:extLst>
                      <a:ext uri="{FF2B5EF4-FFF2-40B4-BE49-F238E27FC236}">
                        <a16:creationId xmlns:a16="http://schemas.microsoft.com/office/drawing/2014/main" id="{21030790-78E0-F1D8-7CEB-A2DF416BA1AE}"/>
                      </a:ext>
                    </a:extLst>
                  </p:cNvPr>
                  <p:cNvSpPr/>
                  <p:nvPr/>
                </p:nvSpPr>
                <p:spPr>
                  <a:xfrm rot="-172174">
                    <a:off x="10766681" y="5072121"/>
                    <a:ext cx="114347" cy="14935"/>
                  </a:xfrm>
                  <a:custGeom>
                    <a:avLst/>
                    <a:gdLst/>
                    <a:ahLst/>
                    <a:cxnLst/>
                    <a:rect l="l" t="t" r="r" b="b"/>
                    <a:pathLst>
                      <a:path w="114490" h="14954" extrusionOk="0">
                        <a:moveTo>
                          <a:pt x="0" y="0"/>
                        </a:moveTo>
                        <a:lnTo>
                          <a:pt x="114491" y="0"/>
                        </a:lnTo>
                        <a:lnTo>
                          <a:pt x="114491"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01" name="Google Shape;1201;p38">
                  <a:extLst>
                    <a:ext uri="{FF2B5EF4-FFF2-40B4-BE49-F238E27FC236}">
                      <a16:creationId xmlns:a16="http://schemas.microsoft.com/office/drawing/2014/main" id="{9E9394A6-E4BC-3272-AA13-914F65233150}"/>
                    </a:ext>
                  </a:extLst>
                </p:cNvPr>
                <p:cNvGrpSpPr/>
                <p:nvPr/>
              </p:nvGrpSpPr>
              <p:grpSpPr>
                <a:xfrm>
                  <a:off x="10784825" y="5436314"/>
                  <a:ext cx="116414" cy="49961"/>
                  <a:chOff x="10784825" y="5436314"/>
                  <a:chExt cx="116414" cy="49961"/>
                </a:xfrm>
              </p:grpSpPr>
              <p:sp>
                <p:nvSpPr>
                  <p:cNvPr id="1202" name="Google Shape;1202;p38">
                    <a:extLst>
                      <a:ext uri="{FF2B5EF4-FFF2-40B4-BE49-F238E27FC236}">
                        <a16:creationId xmlns:a16="http://schemas.microsoft.com/office/drawing/2014/main" id="{86E6C047-98A6-32DB-19B1-49AD87AC1AF9}"/>
                      </a:ext>
                    </a:extLst>
                  </p:cNvPr>
                  <p:cNvSpPr/>
                  <p:nvPr/>
                </p:nvSpPr>
                <p:spPr>
                  <a:xfrm rot="-172174">
                    <a:off x="10785128" y="5439167"/>
                    <a:ext cx="114347" cy="14935"/>
                  </a:xfrm>
                  <a:custGeom>
                    <a:avLst/>
                    <a:gdLst/>
                    <a:ahLst/>
                    <a:cxnLst/>
                    <a:rect l="l" t="t" r="r" b="b"/>
                    <a:pathLst>
                      <a:path w="114490" h="14954" extrusionOk="0">
                        <a:moveTo>
                          <a:pt x="0" y="0"/>
                        </a:moveTo>
                        <a:lnTo>
                          <a:pt x="114491" y="0"/>
                        </a:lnTo>
                        <a:lnTo>
                          <a:pt x="114491"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38">
                    <a:extLst>
                      <a:ext uri="{FF2B5EF4-FFF2-40B4-BE49-F238E27FC236}">
                        <a16:creationId xmlns:a16="http://schemas.microsoft.com/office/drawing/2014/main" id="{6CBCBE82-B1D4-2FE8-4284-99176090BB32}"/>
                      </a:ext>
                    </a:extLst>
                  </p:cNvPr>
                  <p:cNvSpPr/>
                  <p:nvPr/>
                </p:nvSpPr>
                <p:spPr>
                  <a:xfrm rot="-172174">
                    <a:off x="10786591" y="5468487"/>
                    <a:ext cx="114347" cy="14935"/>
                  </a:xfrm>
                  <a:custGeom>
                    <a:avLst/>
                    <a:gdLst/>
                    <a:ahLst/>
                    <a:cxnLst/>
                    <a:rect l="l" t="t" r="r" b="b"/>
                    <a:pathLst>
                      <a:path w="114490" h="14954" extrusionOk="0">
                        <a:moveTo>
                          <a:pt x="0" y="0"/>
                        </a:moveTo>
                        <a:lnTo>
                          <a:pt x="114490" y="0"/>
                        </a:lnTo>
                        <a:lnTo>
                          <a:pt x="114490"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04" name="Google Shape;1204;p38">
                <a:extLst>
                  <a:ext uri="{FF2B5EF4-FFF2-40B4-BE49-F238E27FC236}">
                    <a16:creationId xmlns:a16="http://schemas.microsoft.com/office/drawing/2014/main" id="{CFABCC9A-4567-E43D-C193-1C29514D39D5}"/>
                  </a:ext>
                </a:extLst>
              </p:cNvPr>
              <p:cNvGrpSpPr/>
              <p:nvPr/>
            </p:nvGrpSpPr>
            <p:grpSpPr>
              <a:xfrm>
                <a:off x="10519314" y="4813458"/>
                <a:ext cx="202120" cy="992123"/>
                <a:chOff x="10519314" y="4813458"/>
                <a:chExt cx="202120" cy="992123"/>
              </a:xfrm>
            </p:grpSpPr>
            <p:sp>
              <p:nvSpPr>
                <p:cNvPr id="1205" name="Google Shape;1205;p38">
                  <a:extLst>
                    <a:ext uri="{FF2B5EF4-FFF2-40B4-BE49-F238E27FC236}">
                      <a16:creationId xmlns:a16="http://schemas.microsoft.com/office/drawing/2014/main" id="{C2252BF2-7F95-C58C-71F7-F2D1414DF5AA}"/>
                    </a:ext>
                  </a:extLst>
                </p:cNvPr>
                <p:cNvSpPr/>
                <p:nvPr/>
              </p:nvSpPr>
              <p:spPr>
                <a:xfrm>
                  <a:off x="10519314" y="4813458"/>
                  <a:ext cx="202120" cy="992123"/>
                </a:xfrm>
                <a:custGeom>
                  <a:avLst/>
                  <a:gdLst/>
                  <a:ahLst/>
                  <a:cxnLst/>
                  <a:rect l="l" t="t" r="r" b="b"/>
                  <a:pathLst>
                    <a:path w="202120" h="992123" extrusionOk="0">
                      <a:moveTo>
                        <a:pt x="0" y="0"/>
                      </a:moveTo>
                      <a:lnTo>
                        <a:pt x="202120" y="0"/>
                      </a:lnTo>
                      <a:lnTo>
                        <a:pt x="202120" y="992124"/>
                      </a:lnTo>
                      <a:lnTo>
                        <a:pt x="0" y="9921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38">
                  <a:extLst>
                    <a:ext uri="{FF2B5EF4-FFF2-40B4-BE49-F238E27FC236}">
                      <a16:creationId xmlns:a16="http://schemas.microsoft.com/office/drawing/2014/main" id="{2460BFFF-52A7-BF65-EA09-8EDD4093BC7F}"/>
                    </a:ext>
                  </a:extLst>
                </p:cNvPr>
                <p:cNvSpPr/>
                <p:nvPr/>
              </p:nvSpPr>
              <p:spPr>
                <a:xfrm>
                  <a:off x="10558843" y="4891468"/>
                  <a:ext cx="123063" cy="123062"/>
                </a:xfrm>
                <a:custGeom>
                  <a:avLst/>
                  <a:gdLst/>
                  <a:ahLst/>
                  <a:cxnLst/>
                  <a:rect l="l" t="t" r="r" b="b"/>
                  <a:pathLst>
                    <a:path w="123063" h="123062" extrusionOk="0">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07" name="Google Shape;1207;p38">
                  <a:extLst>
                    <a:ext uri="{FF2B5EF4-FFF2-40B4-BE49-F238E27FC236}">
                      <a16:creationId xmlns:a16="http://schemas.microsoft.com/office/drawing/2014/main" id="{6AFED35A-4D55-E033-B31C-08A8C56A39AD}"/>
                    </a:ext>
                  </a:extLst>
                </p:cNvPr>
                <p:cNvGrpSpPr/>
                <p:nvPr/>
              </p:nvGrpSpPr>
              <p:grpSpPr>
                <a:xfrm>
                  <a:off x="10556176" y="5465730"/>
                  <a:ext cx="128397" cy="44196"/>
                  <a:chOff x="10556176" y="5465730"/>
                  <a:chExt cx="128397" cy="44196"/>
                </a:xfrm>
              </p:grpSpPr>
              <p:sp>
                <p:nvSpPr>
                  <p:cNvPr id="1208" name="Google Shape;1208;p38">
                    <a:extLst>
                      <a:ext uri="{FF2B5EF4-FFF2-40B4-BE49-F238E27FC236}">
                        <a16:creationId xmlns:a16="http://schemas.microsoft.com/office/drawing/2014/main" id="{ADCF0EA8-F508-ED06-42D0-7009EC9786FD}"/>
                      </a:ext>
                    </a:extLst>
                  </p:cNvPr>
                  <p:cNvSpPr/>
                  <p:nvPr/>
                </p:nvSpPr>
                <p:spPr>
                  <a:xfrm>
                    <a:off x="10556176" y="5465730"/>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38">
                    <a:extLst>
                      <a:ext uri="{FF2B5EF4-FFF2-40B4-BE49-F238E27FC236}">
                        <a16:creationId xmlns:a16="http://schemas.microsoft.com/office/drawing/2014/main" id="{F3CD63FB-5B26-CA3B-BB4A-DF1413426B4F}"/>
                      </a:ext>
                    </a:extLst>
                  </p:cNvPr>
                  <p:cNvSpPr/>
                  <p:nvPr/>
                </p:nvSpPr>
                <p:spPr>
                  <a:xfrm>
                    <a:off x="10556176" y="5494972"/>
                    <a:ext cx="128397" cy="14954"/>
                  </a:xfrm>
                  <a:custGeom>
                    <a:avLst/>
                    <a:gdLst/>
                    <a:ahLst/>
                    <a:cxnLst/>
                    <a:rect l="l" t="t" r="r" b="b"/>
                    <a:pathLst>
                      <a:path w="128397" h="14954" extrusionOk="0">
                        <a:moveTo>
                          <a:pt x="0" y="0"/>
                        </a:moveTo>
                        <a:lnTo>
                          <a:pt x="128397" y="0"/>
                        </a:lnTo>
                        <a:lnTo>
                          <a:pt x="128397"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0" name="Google Shape;1210;p38">
                  <a:extLst>
                    <a:ext uri="{FF2B5EF4-FFF2-40B4-BE49-F238E27FC236}">
                      <a16:creationId xmlns:a16="http://schemas.microsoft.com/office/drawing/2014/main" id="{520AAEAB-CD31-FD67-9F69-DB5F76E2C4F0}"/>
                    </a:ext>
                  </a:extLst>
                </p:cNvPr>
                <p:cNvGrpSpPr/>
                <p:nvPr/>
              </p:nvGrpSpPr>
              <p:grpSpPr>
                <a:xfrm>
                  <a:off x="10556176" y="5689187"/>
                  <a:ext cx="128397" cy="44196"/>
                  <a:chOff x="10556176" y="5689187"/>
                  <a:chExt cx="128397" cy="44196"/>
                </a:xfrm>
              </p:grpSpPr>
              <p:sp>
                <p:nvSpPr>
                  <p:cNvPr id="1211" name="Google Shape;1211;p38">
                    <a:extLst>
                      <a:ext uri="{FF2B5EF4-FFF2-40B4-BE49-F238E27FC236}">
                        <a16:creationId xmlns:a16="http://schemas.microsoft.com/office/drawing/2014/main" id="{3DF2C7A9-9DE4-483F-94E0-3E7C8808AACB}"/>
                      </a:ext>
                    </a:extLst>
                  </p:cNvPr>
                  <p:cNvSpPr/>
                  <p:nvPr/>
                </p:nvSpPr>
                <p:spPr>
                  <a:xfrm>
                    <a:off x="10556176" y="5689187"/>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38">
                    <a:extLst>
                      <a:ext uri="{FF2B5EF4-FFF2-40B4-BE49-F238E27FC236}">
                        <a16:creationId xmlns:a16="http://schemas.microsoft.com/office/drawing/2014/main" id="{7783EB7D-2478-227C-2C52-950D2961270A}"/>
                      </a:ext>
                    </a:extLst>
                  </p:cNvPr>
                  <p:cNvSpPr/>
                  <p:nvPr/>
                </p:nvSpPr>
                <p:spPr>
                  <a:xfrm>
                    <a:off x="10556176" y="5718429"/>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213" name="Google Shape;1213;p38">
              <a:extLst>
                <a:ext uri="{FF2B5EF4-FFF2-40B4-BE49-F238E27FC236}">
                  <a16:creationId xmlns:a16="http://schemas.microsoft.com/office/drawing/2014/main" id="{B3DCE601-DB92-DD82-4D46-89E73C8B690E}"/>
                </a:ext>
              </a:extLst>
            </p:cNvPr>
            <p:cNvGrpSpPr/>
            <p:nvPr/>
          </p:nvGrpSpPr>
          <p:grpSpPr>
            <a:xfrm>
              <a:off x="11058042" y="5088325"/>
              <a:ext cx="213052" cy="717953"/>
              <a:chOff x="11058042" y="5088325"/>
              <a:chExt cx="213052" cy="717953"/>
            </a:xfrm>
          </p:grpSpPr>
          <p:sp>
            <p:nvSpPr>
              <p:cNvPr id="1214" name="Google Shape;1214;p38">
                <a:extLst>
                  <a:ext uri="{FF2B5EF4-FFF2-40B4-BE49-F238E27FC236}">
                    <a16:creationId xmlns:a16="http://schemas.microsoft.com/office/drawing/2014/main" id="{C3A902B7-833E-8833-129B-4A819F2EFFEE}"/>
                  </a:ext>
                </a:extLst>
              </p:cNvPr>
              <p:cNvSpPr/>
              <p:nvPr/>
            </p:nvSpPr>
            <p:spPr>
              <a:xfrm rot="-631368">
                <a:off x="11122592" y="5089982"/>
                <a:ext cx="83952" cy="714640"/>
              </a:xfrm>
              <a:custGeom>
                <a:avLst/>
                <a:gdLst/>
                <a:ahLst/>
                <a:cxnLst/>
                <a:rect l="l" t="t" r="r" b="b"/>
                <a:pathLst>
                  <a:path w="84010" h="715136" extrusionOk="0">
                    <a:moveTo>
                      <a:pt x="0" y="0"/>
                    </a:moveTo>
                    <a:lnTo>
                      <a:pt x="84010" y="0"/>
                    </a:lnTo>
                    <a:lnTo>
                      <a:pt x="84010" y="715137"/>
                    </a:lnTo>
                    <a:lnTo>
                      <a:pt x="0" y="71513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38">
                <a:extLst>
                  <a:ext uri="{FF2B5EF4-FFF2-40B4-BE49-F238E27FC236}">
                    <a16:creationId xmlns:a16="http://schemas.microsoft.com/office/drawing/2014/main" id="{CA2C2773-76E6-2FF2-0506-FA6121ACF159}"/>
                  </a:ext>
                </a:extLst>
              </p:cNvPr>
              <p:cNvSpPr/>
              <p:nvPr/>
            </p:nvSpPr>
            <p:spPr>
              <a:xfrm rot="-631368">
                <a:off x="11154645" y="5271518"/>
                <a:ext cx="25985" cy="411004"/>
              </a:xfrm>
              <a:custGeom>
                <a:avLst/>
                <a:gdLst/>
                <a:ahLst/>
                <a:cxnLst/>
                <a:rect l="l" t="t" r="r" b="b"/>
                <a:pathLst>
                  <a:path w="26003" h="411289" extrusionOk="0">
                    <a:moveTo>
                      <a:pt x="0" y="0"/>
                    </a:moveTo>
                    <a:lnTo>
                      <a:pt x="26003" y="0"/>
                    </a:lnTo>
                    <a:lnTo>
                      <a:pt x="26003" y="411289"/>
                    </a:lnTo>
                    <a:lnTo>
                      <a:pt x="0" y="4112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16" name="Google Shape;1216;p38">
            <a:extLst>
              <a:ext uri="{FF2B5EF4-FFF2-40B4-BE49-F238E27FC236}">
                <a16:creationId xmlns:a16="http://schemas.microsoft.com/office/drawing/2014/main" id="{3E8C3616-C416-5D95-300E-F5230C06EEC0}"/>
              </a:ext>
            </a:extLst>
          </p:cNvPr>
          <p:cNvGrpSpPr/>
          <p:nvPr/>
        </p:nvGrpSpPr>
        <p:grpSpPr>
          <a:xfrm>
            <a:off x="580759" y="539494"/>
            <a:ext cx="426307" cy="643642"/>
            <a:chOff x="10572463" y="3528536"/>
            <a:chExt cx="580168" cy="875823"/>
          </a:xfrm>
        </p:grpSpPr>
        <p:grpSp>
          <p:nvGrpSpPr>
            <p:cNvPr id="1217" name="Google Shape;1217;p38">
              <a:extLst>
                <a:ext uri="{FF2B5EF4-FFF2-40B4-BE49-F238E27FC236}">
                  <a16:creationId xmlns:a16="http://schemas.microsoft.com/office/drawing/2014/main" id="{ACE9E110-1DFE-B719-DCEC-81ABF73EFA14}"/>
                </a:ext>
              </a:extLst>
            </p:cNvPr>
            <p:cNvGrpSpPr/>
            <p:nvPr/>
          </p:nvGrpSpPr>
          <p:grpSpPr>
            <a:xfrm>
              <a:off x="10713815" y="3528536"/>
              <a:ext cx="438816" cy="746664"/>
              <a:chOff x="10713815" y="3528536"/>
              <a:chExt cx="438816" cy="746664"/>
            </a:xfrm>
          </p:grpSpPr>
          <p:sp>
            <p:nvSpPr>
              <p:cNvPr id="1218" name="Google Shape;1218;p38">
                <a:extLst>
                  <a:ext uri="{FF2B5EF4-FFF2-40B4-BE49-F238E27FC236}">
                    <a16:creationId xmlns:a16="http://schemas.microsoft.com/office/drawing/2014/main" id="{F289A4C9-5617-F307-8C84-03EDF16114B2}"/>
                  </a:ext>
                </a:extLst>
              </p:cNvPr>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19" name="Google Shape;1219;p38">
                <a:extLst>
                  <a:ext uri="{FF2B5EF4-FFF2-40B4-BE49-F238E27FC236}">
                    <a16:creationId xmlns:a16="http://schemas.microsoft.com/office/drawing/2014/main" id="{2ED3DA0C-068B-EC60-A36E-B0319D6885E1}"/>
                  </a:ext>
                </a:extLst>
              </p:cNvPr>
              <p:cNvGrpSpPr/>
              <p:nvPr/>
            </p:nvGrpSpPr>
            <p:grpSpPr>
              <a:xfrm>
                <a:off x="10776489" y="3625310"/>
                <a:ext cx="313848" cy="288226"/>
                <a:chOff x="10776489" y="3625310"/>
                <a:chExt cx="313848" cy="288226"/>
              </a:xfrm>
            </p:grpSpPr>
            <p:sp>
              <p:nvSpPr>
                <p:cNvPr id="1220" name="Google Shape;1220;p38">
                  <a:extLst>
                    <a:ext uri="{FF2B5EF4-FFF2-40B4-BE49-F238E27FC236}">
                      <a16:creationId xmlns:a16="http://schemas.microsoft.com/office/drawing/2014/main" id="{A7555E12-BF9C-5319-E2FF-C7640E909F3C}"/>
                    </a:ext>
                  </a:extLst>
                </p:cNvPr>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38">
                  <a:extLst>
                    <a:ext uri="{FF2B5EF4-FFF2-40B4-BE49-F238E27FC236}">
                      <a16:creationId xmlns:a16="http://schemas.microsoft.com/office/drawing/2014/main" id="{F280A4E1-2057-93EB-5E9C-593D3AE980D0}"/>
                    </a:ext>
                  </a:extLst>
                </p:cNvPr>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38">
                  <a:extLst>
                    <a:ext uri="{FF2B5EF4-FFF2-40B4-BE49-F238E27FC236}">
                      <a16:creationId xmlns:a16="http://schemas.microsoft.com/office/drawing/2014/main" id="{DD14C9D3-BD56-9EC8-C8F6-C5E39C85B76F}"/>
                    </a:ext>
                  </a:extLst>
                </p:cNvPr>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38">
                  <a:extLst>
                    <a:ext uri="{FF2B5EF4-FFF2-40B4-BE49-F238E27FC236}">
                      <a16:creationId xmlns:a16="http://schemas.microsoft.com/office/drawing/2014/main" id="{8580D6E2-CE47-0D0B-B83C-4ABFDC0C2946}"/>
                    </a:ext>
                  </a:extLst>
                </p:cNvPr>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38">
                  <a:extLst>
                    <a:ext uri="{FF2B5EF4-FFF2-40B4-BE49-F238E27FC236}">
                      <a16:creationId xmlns:a16="http://schemas.microsoft.com/office/drawing/2014/main" id="{AD2E87EE-E3F2-7F8A-AE59-D66D468A9B66}"/>
                    </a:ext>
                  </a:extLst>
                </p:cNvPr>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38">
                  <a:extLst>
                    <a:ext uri="{FF2B5EF4-FFF2-40B4-BE49-F238E27FC236}">
                      <a16:creationId xmlns:a16="http://schemas.microsoft.com/office/drawing/2014/main" id="{E6FEAC70-C15A-F4D6-A436-43CCCA77A698}"/>
                    </a:ext>
                  </a:extLst>
                </p:cNvPr>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26" name="Google Shape;1226;p38">
                <a:extLst>
                  <a:ext uri="{FF2B5EF4-FFF2-40B4-BE49-F238E27FC236}">
                    <a16:creationId xmlns:a16="http://schemas.microsoft.com/office/drawing/2014/main" id="{260E1CE8-1682-0562-155F-D59A18B85C9C}"/>
                  </a:ext>
                </a:extLst>
              </p:cNvPr>
              <p:cNvGrpSpPr/>
              <p:nvPr/>
            </p:nvGrpSpPr>
            <p:grpSpPr>
              <a:xfrm>
                <a:off x="10776489" y="3999547"/>
                <a:ext cx="313848" cy="181546"/>
                <a:chOff x="10776489" y="3999547"/>
                <a:chExt cx="313848" cy="181546"/>
              </a:xfrm>
            </p:grpSpPr>
            <p:sp>
              <p:nvSpPr>
                <p:cNvPr id="1227" name="Google Shape;1227;p38">
                  <a:extLst>
                    <a:ext uri="{FF2B5EF4-FFF2-40B4-BE49-F238E27FC236}">
                      <a16:creationId xmlns:a16="http://schemas.microsoft.com/office/drawing/2014/main" id="{1F47DF0D-906A-D13E-4C8E-2E79D76A8C38}"/>
                    </a:ext>
                  </a:extLst>
                </p:cNvPr>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38">
                  <a:extLst>
                    <a:ext uri="{FF2B5EF4-FFF2-40B4-BE49-F238E27FC236}">
                      <a16:creationId xmlns:a16="http://schemas.microsoft.com/office/drawing/2014/main" id="{3DAC81FE-5F88-38C2-E374-2D8C749EFAB6}"/>
                    </a:ext>
                  </a:extLst>
                </p:cNvPr>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38">
                  <a:extLst>
                    <a:ext uri="{FF2B5EF4-FFF2-40B4-BE49-F238E27FC236}">
                      <a16:creationId xmlns:a16="http://schemas.microsoft.com/office/drawing/2014/main" id="{49FD9F9C-905F-C346-FD0F-99426F38AE14}"/>
                    </a:ext>
                  </a:extLst>
                </p:cNvPr>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38">
                  <a:extLst>
                    <a:ext uri="{FF2B5EF4-FFF2-40B4-BE49-F238E27FC236}">
                      <a16:creationId xmlns:a16="http://schemas.microsoft.com/office/drawing/2014/main" id="{731301A0-F1A4-3052-B964-45AEE6A21CA3}"/>
                    </a:ext>
                  </a:extLst>
                </p:cNvPr>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31" name="Google Shape;1231;p38">
                <a:extLst>
                  <a:ext uri="{FF2B5EF4-FFF2-40B4-BE49-F238E27FC236}">
                    <a16:creationId xmlns:a16="http://schemas.microsoft.com/office/drawing/2014/main" id="{D19B6B9B-5FEA-9B0B-CB6C-DFCEB8D55CE7}"/>
                  </a:ext>
                </a:extLst>
              </p:cNvPr>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2" name="Google Shape;1232;p38">
              <a:extLst>
                <a:ext uri="{FF2B5EF4-FFF2-40B4-BE49-F238E27FC236}">
                  <a16:creationId xmlns:a16="http://schemas.microsoft.com/office/drawing/2014/main" id="{C74AD697-2B39-DBED-2216-1B8ECB32C54B}"/>
                </a:ext>
              </a:extLst>
            </p:cNvPr>
            <p:cNvGrpSpPr/>
            <p:nvPr/>
          </p:nvGrpSpPr>
          <p:grpSpPr>
            <a:xfrm>
              <a:off x="10572463" y="3657790"/>
              <a:ext cx="438817" cy="746569"/>
              <a:chOff x="10572463" y="3657790"/>
              <a:chExt cx="438817" cy="746569"/>
            </a:xfrm>
          </p:grpSpPr>
          <p:sp>
            <p:nvSpPr>
              <p:cNvPr id="1233" name="Google Shape;1233;p38">
                <a:extLst>
                  <a:ext uri="{FF2B5EF4-FFF2-40B4-BE49-F238E27FC236}">
                    <a16:creationId xmlns:a16="http://schemas.microsoft.com/office/drawing/2014/main" id="{DEB77DA5-FE3D-3300-D8DF-F23F99DBD839}"/>
                  </a:ext>
                </a:extLst>
              </p:cNvPr>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34" name="Google Shape;1234;p38">
                <a:extLst>
                  <a:ext uri="{FF2B5EF4-FFF2-40B4-BE49-F238E27FC236}">
                    <a16:creationId xmlns:a16="http://schemas.microsoft.com/office/drawing/2014/main" id="{CD691AEC-155E-FC0C-61B0-FE18FF48AD83}"/>
                  </a:ext>
                </a:extLst>
              </p:cNvPr>
              <p:cNvGrpSpPr/>
              <p:nvPr/>
            </p:nvGrpSpPr>
            <p:grpSpPr>
              <a:xfrm>
                <a:off x="10635138" y="3754469"/>
                <a:ext cx="313848" cy="288321"/>
                <a:chOff x="10635138" y="3754469"/>
                <a:chExt cx="313848" cy="288321"/>
              </a:xfrm>
            </p:grpSpPr>
            <p:sp>
              <p:nvSpPr>
                <p:cNvPr id="1235" name="Google Shape;1235;p38">
                  <a:extLst>
                    <a:ext uri="{FF2B5EF4-FFF2-40B4-BE49-F238E27FC236}">
                      <a16:creationId xmlns:a16="http://schemas.microsoft.com/office/drawing/2014/main" id="{14D971A3-DDDB-B6FE-8D2B-D6A9EFA57708}"/>
                    </a:ext>
                  </a:extLst>
                </p:cNvPr>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38">
                  <a:extLst>
                    <a:ext uri="{FF2B5EF4-FFF2-40B4-BE49-F238E27FC236}">
                      <a16:creationId xmlns:a16="http://schemas.microsoft.com/office/drawing/2014/main" id="{9D6C2D49-E12D-7E99-B2EE-116F52B29169}"/>
                    </a:ext>
                  </a:extLst>
                </p:cNvPr>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7" name="Google Shape;1237;p38">
                  <a:extLst>
                    <a:ext uri="{FF2B5EF4-FFF2-40B4-BE49-F238E27FC236}">
                      <a16:creationId xmlns:a16="http://schemas.microsoft.com/office/drawing/2014/main" id="{2080D611-2852-82CB-5882-0F3BE897AA29}"/>
                    </a:ext>
                  </a:extLst>
                </p:cNvPr>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38">
                  <a:extLst>
                    <a:ext uri="{FF2B5EF4-FFF2-40B4-BE49-F238E27FC236}">
                      <a16:creationId xmlns:a16="http://schemas.microsoft.com/office/drawing/2014/main" id="{41C04B24-AB28-CB80-EE31-C2F83B45C279}"/>
                    </a:ext>
                  </a:extLst>
                </p:cNvPr>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38">
                  <a:extLst>
                    <a:ext uri="{FF2B5EF4-FFF2-40B4-BE49-F238E27FC236}">
                      <a16:creationId xmlns:a16="http://schemas.microsoft.com/office/drawing/2014/main" id="{A1B41709-4F94-A50C-B2D6-09503B78B68E}"/>
                    </a:ext>
                  </a:extLst>
                </p:cNvPr>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38">
                  <a:extLst>
                    <a:ext uri="{FF2B5EF4-FFF2-40B4-BE49-F238E27FC236}">
                      <a16:creationId xmlns:a16="http://schemas.microsoft.com/office/drawing/2014/main" id="{ACCB0D41-1427-5F34-4750-D3A8F550CEDD}"/>
                    </a:ext>
                  </a:extLst>
                </p:cNvPr>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1" name="Google Shape;1241;p38">
                <a:extLst>
                  <a:ext uri="{FF2B5EF4-FFF2-40B4-BE49-F238E27FC236}">
                    <a16:creationId xmlns:a16="http://schemas.microsoft.com/office/drawing/2014/main" id="{3B1739C7-E8FB-1C47-458A-E5BE8EBE3E21}"/>
                  </a:ext>
                </a:extLst>
              </p:cNvPr>
              <p:cNvGrpSpPr/>
              <p:nvPr/>
            </p:nvGrpSpPr>
            <p:grpSpPr>
              <a:xfrm>
                <a:off x="10635138" y="4128801"/>
                <a:ext cx="313848" cy="181547"/>
                <a:chOff x="10635138" y="4128801"/>
                <a:chExt cx="313848" cy="181547"/>
              </a:xfrm>
            </p:grpSpPr>
            <p:sp>
              <p:nvSpPr>
                <p:cNvPr id="1242" name="Google Shape;1242;p38">
                  <a:extLst>
                    <a:ext uri="{FF2B5EF4-FFF2-40B4-BE49-F238E27FC236}">
                      <a16:creationId xmlns:a16="http://schemas.microsoft.com/office/drawing/2014/main" id="{B1AA0E92-E332-345E-2B19-2426DFBA5281}"/>
                    </a:ext>
                  </a:extLst>
                </p:cNvPr>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38">
                  <a:extLst>
                    <a:ext uri="{FF2B5EF4-FFF2-40B4-BE49-F238E27FC236}">
                      <a16:creationId xmlns:a16="http://schemas.microsoft.com/office/drawing/2014/main" id="{660318F2-92AE-275C-02AA-3624CFA0C5F1}"/>
                    </a:ext>
                  </a:extLst>
                </p:cNvPr>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38">
                  <a:extLst>
                    <a:ext uri="{FF2B5EF4-FFF2-40B4-BE49-F238E27FC236}">
                      <a16:creationId xmlns:a16="http://schemas.microsoft.com/office/drawing/2014/main" id="{78A420D1-56B9-B6EF-20D9-B7672591B580}"/>
                    </a:ext>
                  </a:extLst>
                </p:cNvPr>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5" name="Google Shape;1245;p38">
                  <a:extLst>
                    <a:ext uri="{FF2B5EF4-FFF2-40B4-BE49-F238E27FC236}">
                      <a16:creationId xmlns:a16="http://schemas.microsoft.com/office/drawing/2014/main" id="{3D2FD7C9-1FB5-02BD-4E8D-43C3C5B8B699}"/>
                    </a:ext>
                  </a:extLst>
                </p:cNvPr>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46" name="Google Shape;1246;p38">
                <a:extLst>
                  <a:ext uri="{FF2B5EF4-FFF2-40B4-BE49-F238E27FC236}">
                    <a16:creationId xmlns:a16="http://schemas.microsoft.com/office/drawing/2014/main" id="{C5F8505A-2608-62F0-5A05-38475FDE0967}"/>
                  </a:ext>
                </a:extLst>
              </p:cNvPr>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47" name="Google Shape;1247;p38">
            <a:extLst>
              <a:ext uri="{FF2B5EF4-FFF2-40B4-BE49-F238E27FC236}">
                <a16:creationId xmlns:a16="http://schemas.microsoft.com/office/drawing/2014/main" id="{92F95B47-AAC3-D6A5-702E-A75C576BC7EB}"/>
              </a:ext>
            </a:extLst>
          </p:cNvPr>
          <p:cNvGrpSpPr/>
          <p:nvPr/>
        </p:nvGrpSpPr>
        <p:grpSpPr>
          <a:xfrm>
            <a:off x="755174" y="1181737"/>
            <a:ext cx="18197" cy="243247"/>
            <a:chOff x="10809827" y="4402455"/>
            <a:chExt cx="24764" cy="330993"/>
          </a:xfrm>
        </p:grpSpPr>
        <p:sp>
          <p:nvSpPr>
            <p:cNvPr id="1248" name="Google Shape;1248;p38">
              <a:extLst>
                <a:ext uri="{FF2B5EF4-FFF2-40B4-BE49-F238E27FC236}">
                  <a16:creationId xmlns:a16="http://schemas.microsoft.com/office/drawing/2014/main" id="{61A04E8C-1CB6-C690-4558-449C84E57B46}"/>
                </a:ext>
              </a:extLst>
            </p:cNvPr>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38">
              <a:extLst>
                <a:ext uri="{FF2B5EF4-FFF2-40B4-BE49-F238E27FC236}">
                  <a16:creationId xmlns:a16="http://schemas.microsoft.com/office/drawing/2014/main" id="{54080F93-83A0-4BD4-1DF7-888705489642}"/>
                </a:ext>
              </a:extLst>
            </p:cNvPr>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38">
              <a:extLst>
                <a:ext uri="{FF2B5EF4-FFF2-40B4-BE49-F238E27FC236}">
                  <a16:creationId xmlns:a16="http://schemas.microsoft.com/office/drawing/2014/main" id="{AE1CE975-1CA9-A981-5326-BE4B5D7EBCC6}"/>
                </a:ext>
              </a:extLst>
            </p:cNvPr>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1" name="Google Shape;1251;p38">
            <a:extLst>
              <a:ext uri="{FF2B5EF4-FFF2-40B4-BE49-F238E27FC236}">
                <a16:creationId xmlns:a16="http://schemas.microsoft.com/office/drawing/2014/main" id="{C8977B0C-A95A-BD58-B9F2-1442163B4AAE}"/>
              </a:ext>
            </a:extLst>
          </p:cNvPr>
          <p:cNvGrpSpPr/>
          <p:nvPr/>
        </p:nvGrpSpPr>
        <p:grpSpPr>
          <a:xfrm>
            <a:off x="7595314" y="1536380"/>
            <a:ext cx="363177" cy="451073"/>
            <a:chOff x="7385113" y="1535430"/>
            <a:chExt cx="435673" cy="541115"/>
          </a:xfrm>
        </p:grpSpPr>
        <p:sp>
          <p:nvSpPr>
            <p:cNvPr id="1252" name="Google Shape;1252;p38">
              <a:extLst>
                <a:ext uri="{FF2B5EF4-FFF2-40B4-BE49-F238E27FC236}">
                  <a16:creationId xmlns:a16="http://schemas.microsoft.com/office/drawing/2014/main" id="{38FAD58E-6591-F27E-3654-EC86C21ED763}"/>
                </a:ext>
              </a:extLst>
            </p:cNvPr>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53" name="Google Shape;1253;p38">
              <a:extLst>
                <a:ext uri="{FF2B5EF4-FFF2-40B4-BE49-F238E27FC236}">
                  <a16:creationId xmlns:a16="http://schemas.microsoft.com/office/drawing/2014/main" id="{9200EC5D-5500-3EDB-375D-102E5CEF4DB6}"/>
                </a:ext>
              </a:extLst>
            </p:cNvPr>
            <p:cNvGrpSpPr/>
            <p:nvPr/>
          </p:nvGrpSpPr>
          <p:grpSpPr>
            <a:xfrm>
              <a:off x="7612094" y="1566576"/>
              <a:ext cx="164781" cy="41529"/>
              <a:chOff x="7612094" y="1566576"/>
              <a:chExt cx="164781" cy="41529"/>
            </a:xfrm>
          </p:grpSpPr>
          <p:sp>
            <p:nvSpPr>
              <p:cNvPr id="1254" name="Google Shape;1254;p38">
                <a:extLst>
                  <a:ext uri="{FF2B5EF4-FFF2-40B4-BE49-F238E27FC236}">
                    <a16:creationId xmlns:a16="http://schemas.microsoft.com/office/drawing/2014/main" id="{7BF3453E-F375-FA5B-89CB-9718119C14A2}"/>
                  </a:ext>
                </a:extLst>
              </p:cNvPr>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38">
                <a:extLst>
                  <a:ext uri="{FF2B5EF4-FFF2-40B4-BE49-F238E27FC236}">
                    <a16:creationId xmlns:a16="http://schemas.microsoft.com/office/drawing/2014/main" id="{279D9C65-C1EE-2A1B-C441-9A842837F4C5}"/>
                  </a:ext>
                </a:extLst>
              </p:cNvPr>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6" name="Google Shape;1256;p38">
                <a:extLst>
                  <a:ext uri="{FF2B5EF4-FFF2-40B4-BE49-F238E27FC236}">
                    <a16:creationId xmlns:a16="http://schemas.microsoft.com/office/drawing/2014/main" id="{7090045A-2B62-4360-59F7-065E4701BF95}"/>
                  </a:ext>
                </a:extLst>
              </p:cNvPr>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57" name="Google Shape;1257;p38">
            <a:extLst>
              <a:ext uri="{FF2B5EF4-FFF2-40B4-BE49-F238E27FC236}">
                <a16:creationId xmlns:a16="http://schemas.microsoft.com/office/drawing/2014/main" id="{AD52B1CC-EF1F-2C5D-DF85-CF67E970CCA2}"/>
              </a:ext>
            </a:extLst>
          </p:cNvPr>
          <p:cNvGrpSpPr/>
          <p:nvPr/>
        </p:nvGrpSpPr>
        <p:grpSpPr>
          <a:xfrm>
            <a:off x="7624772" y="1623323"/>
            <a:ext cx="299338" cy="313076"/>
            <a:chOff x="7420451" y="1639728"/>
            <a:chExt cx="359091" cy="375571"/>
          </a:xfrm>
        </p:grpSpPr>
        <p:sp>
          <p:nvSpPr>
            <p:cNvPr id="1258" name="Google Shape;1258;p38">
              <a:extLst>
                <a:ext uri="{FF2B5EF4-FFF2-40B4-BE49-F238E27FC236}">
                  <a16:creationId xmlns:a16="http://schemas.microsoft.com/office/drawing/2014/main" id="{45B12917-32B8-6801-416D-92329CDE73D3}"/>
                </a:ext>
              </a:extLst>
            </p:cNvPr>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38">
              <a:extLst>
                <a:ext uri="{FF2B5EF4-FFF2-40B4-BE49-F238E27FC236}">
                  <a16:creationId xmlns:a16="http://schemas.microsoft.com/office/drawing/2014/main" id="{CF4FED42-2D31-4EB8-A551-E4B31CDE2DC8}"/>
                </a:ext>
              </a:extLst>
            </p:cNvPr>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0" name="Google Shape;1260;p38">
            <a:extLst>
              <a:ext uri="{FF2B5EF4-FFF2-40B4-BE49-F238E27FC236}">
                <a16:creationId xmlns:a16="http://schemas.microsoft.com/office/drawing/2014/main" id="{410EC24A-7C5C-8E93-BDA4-D74A56C77E46}"/>
              </a:ext>
            </a:extLst>
          </p:cNvPr>
          <p:cNvGrpSpPr/>
          <p:nvPr/>
        </p:nvGrpSpPr>
        <p:grpSpPr>
          <a:xfrm>
            <a:off x="8216550" y="1526835"/>
            <a:ext cx="396068" cy="717683"/>
            <a:chOff x="1945386" y="5582316"/>
            <a:chExt cx="470725" cy="852963"/>
          </a:xfrm>
        </p:grpSpPr>
        <p:grpSp>
          <p:nvGrpSpPr>
            <p:cNvPr id="1261" name="Google Shape;1261;p38">
              <a:extLst>
                <a:ext uri="{FF2B5EF4-FFF2-40B4-BE49-F238E27FC236}">
                  <a16:creationId xmlns:a16="http://schemas.microsoft.com/office/drawing/2014/main" id="{3FDF3035-29FD-6CDF-66CE-5CC67136AADD}"/>
                </a:ext>
              </a:extLst>
            </p:cNvPr>
            <p:cNvGrpSpPr/>
            <p:nvPr/>
          </p:nvGrpSpPr>
          <p:grpSpPr>
            <a:xfrm>
              <a:off x="1945386" y="5582316"/>
              <a:ext cx="470725" cy="852963"/>
              <a:chOff x="1945386" y="5582316"/>
              <a:chExt cx="470725" cy="852963"/>
            </a:xfrm>
          </p:grpSpPr>
          <p:sp>
            <p:nvSpPr>
              <p:cNvPr id="1262" name="Google Shape;1262;p38">
                <a:extLst>
                  <a:ext uri="{FF2B5EF4-FFF2-40B4-BE49-F238E27FC236}">
                    <a16:creationId xmlns:a16="http://schemas.microsoft.com/office/drawing/2014/main" id="{56679F7F-C7DC-7F10-62D4-830057B84A2C}"/>
                  </a:ext>
                </a:extLst>
              </p:cNvPr>
              <p:cNvSpPr/>
              <p:nvPr/>
            </p:nvSpPr>
            <p:spPr>
              <a:xfrm>
                <a:off x="1945386" y="5582316"/>
                <a:ext cx="470725" cy="852963"/>
              </a:xfrm>
              <a:custGeom>
                <a:avLst/>
                <a:gdLst/>
                <a:ahLst/>
                <a:cxnLst/>
                <a:rect l="l" t="t" r="r" b="b"/>
                <a:pathLst>
                  <a:path w="470725" h="852963" extrusionOk="0">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3" name="Google Shape;1263;p38">
                <a:extLst>
                  <a:ext uri="{FF2B5EF4-FFF2-40B4-BE49-F238E27FC236}">
                    <a16:creationId xmlns:a16="http://schemas.microsoft.com/office/drawing/2014/main" id="{607BD17F-476B-875D-9D50-BCD8C657B095}"/>
                  </a:ext>
                </a:extLst>
              </p:cNvPr>
              <p:cNvSpPr/>
              <p:nvPr/>
            </p:nvSpPr>
            <p:spPr>
              <a:xfrm>
                <a:off x="1965864" y="5625846"/>
                <a:ext cx="429577" cy="699420"/>
              </a:xfrm>
              <a:custGeom>
                <a:avLst/>
                <a:gdLst/>
                <a:ahLst/>
                <a:cxnLst/>
                <a:rect l="l" t="t" r="r" b="b"/>
                <a:pathLst>
                  <a:path w="429577" h="699420" extrusionOk="0">
                    <a:moveTo>
                      <a:pt x="0" y="0"/>
                    </a:moveTo>
                    <a:lnTo>
                      <a:pt x="429578" y="0"/>
                    </a:lnTo>
                    <a:lnTo>
                      <a:pt x="429578" y="699421"/>
                    </a:lnTo>
                    <a:lnTo>
                      <a:pt x="0" y="6994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64" name="Google Shape;1264;p38">
              <a:extLst>
                <a:ext uri="{FF2B5EF4-FFF2-40B4-BE49-F238E27FC236}">
                  <a16:creationId xmlns:a16="http://schemas.microsoft.com/office/drawing/2014/main" id="{DDD0F96D-C82F-AF44-D243-CCC2E5F6BC8F}"/>
                </a:ext>
              </a:extLst>
            </p:cNvPr>
            <p:cNvSpPr/>
            <p:nvPr/>
          </p:nvSpPr>
          <p:spPr>
            <a:xfrm>
              <a:off x="1986438" y="6371462"/>
              <a:ext cx="388334" cy="32194"/>
            </a:xfrm>
            <a:custGeom>
              <a:avLst/>
              <a:gdLst/>
              <a:ahLst/>
              <a:cxnLst/>
              <a:rect l="l" t="t" r="r" b="b"/>
              <a:pathLst>
                <a:path w="388334" h="32194" extrusionOk="0">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5" name="Google Shape;1265;p38">
            <a:extLst>
              <a:ext uri="{FF2B5EF4-FFF2-40B4-BE49-F238E27FC236}">
                <a16:creationId xmlns:a16="http://schemas.microsoft.com/office/drawing/2014/main" id="{32E40DD8-5979-64F0-161C-332393EECA75}"/>
              </a:ext>
            </a:extLst>
          </p:cNvPr>
          <p:cNvGrpSpPr/>
          <p:nvPr/>
        </p:nvGrpSpPr>
        <p:grpSpPr>
          <a:xfrm>
            <a:off x="7883601" y="539492"/>
            <a:ext cx="1061979" cy="558999"/>
            <a:chOff x="3859815" y="2867310"/>
            <a:chExt cx="1262157" cy="664368"/>
          </a:xfrm>
        </p:grpSpPr>
        <p:sp>
          <p:nvSpPr>
            <p:cNvPr id="1266" name="Google Shape;1266;p38">
              <a:extLst>
                <a:ext uri="{FF2B5EF4-FFF2-40B4-BE49-F238E27FC236}">
                  <a16:creationId xmlns:a16="http://schemas.microsoft.com/office/drawing/2014/main" id="{850AF036-6EF4-E4A0-A146-889A718CF1F9}"/>
                </a:ext>
              </a:extLst>
            </p:cNvPr>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67" name="Google Shape;1267;p38">
              <a:extLst>
                <a:ext uri="{FF2B5EF4-FFF2-40B4-BE49-F238E27FC236}">
                  <a16:creationId xmlns:a16="http://schemas.microsoft.com/office/drawing/2014/main" id="{6C2F1D7E-29BC-6813-F62E-03F3EB61D95D}"/>
                </a:ext>
              </a:extLst>
            </p:cNvPr>
            <p:cNvGrpSpPr/>
            <p:nvPr/>
          </p:nvGrpSpPr>
          <p:grpSpPr>
            <a:xfrm>
              <a:off x="4275677" y="3065525"/>
              <a:ext cx="334517" cy="380047"/>
              <a:chOff x="4275677" y="3065525"/>
              <a:chExt cx="334517" cy="380047"/>
            </a:xfrm>
          </p:grpSpPr>
          <p:grpSp>
            <p:nvGrpSpPr>
              <p:cNvPr id="1268" name="Google Shape;1268;p38">
                <a:extLst>
                  <a:ext uri="{FF2B5EF4-FFF2-40B4-BE49-F238E27FC236}">
                    <a16:creationId xmlns:a16="http://schemas.microsoft.com/office/drawing/2014/main" id="{8168B744-F3BE-D5CC-E7B2-31211846016E}"/>
                  </a:ext>
                </a:extLst>
              </p:cNvPr>
              <p:cNvGrpSpPr/>
              <p:nvPr/>
            </p:nvGrpSpPr>
            <p:grpSpPr>
              <a:xfrm>
                <a:off x="4275677" y="3065525"/>
                <a:ext cx="334517" cy="380047"/>
                <a:chOff x="4275677" y="3065525"/>
                <a:chExt cx="334517" cy="380047"/>
              </a:xfrm>
            </p:grpSpPr>
            <p:grpSp>
              <p:nvGrpSpPr>
                <p:cNvPr id="1269" name="Google Shape;1269;p38">
                  <a:extLst>
                    <a:ext uri="{FF2B5EF4-FFF2-40B4-BE49-F238E27FC236}">
                      <a16:creationId xmlns:a16="http://schemas.microsoft.com/office/drawing/2014/main" id="{A26E92F2-1A26-3F0F-7783-FCC8AA85CD34}"/>
                    </a:ext>
                  </a:extLst>
                </p:cNvPr>
                <p:cNvGrpSpPr/>
                <p:nvPr/>
              </p:nvGrpSpPr>
              <p:grpSpPr>
                <a:xfrm>
                  <a:off x="4275677" y="3301269"/>
                  <a:ext cx="334422" cy="144303"/>
                  <a:chOff x="4275677" y="3301269"/>
                  <a:chExt cx="334422" cy="144303"/>
                </a:xfrm>
              </p:grpSpPr>
              <p:sp>
                <p:nvSpPr>
                  <p:cNvPr id="1270" name="Google Shape;1270;p38">
                    <a:extLst>
                      <a:ext uri="{FF2B5EF4-FFF2-40B4-BE49-F238E27FC236}">
                        <a16:creationId xmlns:a16="http://schemas.microsoft.com/office/drawing/2014/main" id="{8A5B9EFF-EBEC-EDAF-6B76-502755B600E1}"/>
                      </a:ext>
                    </a:extLst>
                  </p:cNvPr>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38">
                    <a:extLst>
                      <a:ext uri="{FF2B5EF4-FFF2-40B4-BE49-F238E27FC236}">
                        <a16:creationId xmlns:a16="http://schemas.microsoft.com/office/drawing/2014/main" id="{FA278463-DBFE-F9E0-B7B6-15AD25E5E2F6}"/>
                      </a:ext>
                    </a:extLst>
                  </p:cNvPr>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2" name="Google Shape;1272;p38">
                  <a:extLst>
                    <a:ext uri="{FF2B5EF4-FFF2-40B4-BE49-F238E27FC236}">
                      <a16:creationId xmlns:a16="http://schemas.microsoft.com/office/drawing/2014/main" id="{CCF23B86-98F2-9612-CB51-08E519E3E215}"/>
                    </a:ext>
                  </a:extLst>
                </p:cNvPr>
                <p:cNvGrpSpPr/>
                <p:nvPr/>
              </p:nvGrpSpPr>
              <p:grpSpPr>
                <a:xfrm>
                  <a:off x="4275677" y="3183350"/>
                  <a:ext cx="334422" cy="144302"/>
                  <a:chOff x="4275677" y="3183350"/>
                  <a:chExt cx="334422" cy="144302"/>
                </a:xfrm>
              </p:grpSpPr>
              <p:sp>
                <p:nvSpPr>
                  <p:cNvPr id="1273" name="Google Shape;1273;p38">
                    <a:extLst>
                      <a:ext uri="{FF2B5EF4-FFF2-40B4-BE49-F238E27FC236}">
                        <a16:creationId xmlns:a16="http://schemas.microsoft.com/office/drawing/2014/main" id="{B1D30213-DCF5-B2EE-E76A-80458ED2D63B}"/>
                      </a:ext>
                    </a:extLst>
                  </p:cNvPr>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38">
                    <a:extLst>
                      <a:ext uri="{FF2B5EF4-FFF2-40B4-BE49-F238E27FC236}">
                        <a16:creationId xmlns:a16="http://schemas.microsoft.com/office/drawing/2014/main" id="{3866A57C-7685-E9EF-1A62-874249969B9A}"/>
                      </a:ext>
                    </a:extLst>
                  </p:cNvPr>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5" name="Google Shape;1275;p38">
                  <a:extLst>
                    <a:ext uri="{FF2B5EF4-FFF2-40B4-BE49-F238E27FC236}">
                      <a16:creationId xmlns:a16="http://schemas.microsoft.com/office/drawing/2014/main" id="{754B9520-CA78-9735-2407-A0E8832BAC5C}"/>
                    </a:ext>
                  </a:extLst>
                </p:cNvPr>
                <p:cNvGrpSpPr/>
                <p:nvPr/>
              </p:nvGrpSpPr>
              <p:grpSpPr>
                <a:xfrm>
                  <a:off x="4275677" y="3065525"/>
                  <a:ext cx="334517" cy="144303"/>
                  <a:chOff x="4275677" y="3065525"/>
                  <a:chExt cx="334517" cy="144303"/>
                </a:xfrm>
              </p:grpSpPr>
              <p:sp>
                <p:nvSpPr>
                  <p:cNvPr id="1276" name="Google Shape;1276;p38">
                    <a:extLst>
                      <a:ext uri="{FF2B5EF4-FFF2-40B4-BE49-F238E27FC236}">
                        <a16:creationId xmlns:a16="http://schemas.microsoft.com/office/drawing/2014/main" id="{3DB80867-5512-D5E4-1C49-184C0556C289}"/>
                      </a:ext>
                    </a:extLst>
                  </p:cNvPr>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38">
                    <a:extLst>
                      <a:ext uri="{FF2B5EF4-FFF2-40B4-BE49-F238E27FC236}">
                        <a16:creationId xmlns:a16="http://schemas.microsoft.com/office/drawing/2014/main" id="{B6191FA1-EB5E-CE2E-1FBF-122EE1727B48}"/>
                      </a:ext>
                    </a:extLst>
                  </p:cNvPr>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278" name="Google Shape;1278;p38">
                <a:extLst>
                  <a:ext uri="{FF2B5EF4-FFF2-40B4-BE49-F238E27FC236}">
                    <a16:creationId xmlns:a16="http://schemas.microsoft.com/office/drawing/2014/main" id="{54E857EF-064A-E572-4FE2-BC5A93608FAD}"/>
                  </a:ext>
                </a:extLst>
              </p:cNvPr>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38">
                <a:extLst>
                  <a:ext uri="{FF2B5EF4-FFF2-40B4-BE49-F238E27FC236}">
                    <a16:creationId xmlns:a16="http://schemas.microsoft.com/office/drawing/2014/main" id="{62792858-8C46-FE2A-99D8-DEDC6478DB1D}"/>
                  </a:ext>
                </a:extLst>
              </p:cNvPr>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0" name="Google Shape;1280;p38">
                <a:extLst>
                  <a:ext uri="{FF2B5EF4-FFF2-40B4-BE49-F238E27FC236}">
                    <a16:creationId xmlns:a16="http://schemas.microsoft.com/office/drawing/2014/main" id="{3BBC3DAB-C9FD-E1A5-E67F-38FA501D11D7}"/>
                  </a:ext>
                </a:extLst>
              </p:cNvPr>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81" name="Google Shape;1281;p38">
            <a:extLst>
              <a:ext uri="{FF2B5EF4-FFF2-40B4-BE49-F238E27FC236}">
                <a16:creationId xmlns:a16="http://schemas.microsoft.com/office/drawing/2014/main" id="{A19A5DA7-141A-0835-5B6D-BB97E6607FA3}"/>
              </a:ext>
            </a:extLst>
          </p:cNvPr>
          <p:cNvGrpSpPr/>
          <p:nvPr/>
        </p:nvGrpSpPr>
        <p:grpSpPr>
          <a:xfrm>
            <a:off x="8377144" y="1093568"/>
            <a:ext cx="33124" cy="442802"/>
            <a:chOff x="10809827" y="4402455"/>
            <a:chExt cx="24764" cy="330993"/>
          </a:xfrm>
        </p:grpSpPr>
        <p:sp>
          <p:nvSpPr>
            <p:cNvPr id="1282" name="Google Shape;1282;p38">
              <a:extLst>
                <a:ext uri="{FF2B5EF4-FFF2-40B4-BE49-F238E27FC236}">
                  <a16:creationId xmlns:a16="http://schemas.microsoft.com/office/drawing/2014/main" id="{EE2B0165-E1BE-CC14-4580-789E80B7FB60}"/>
                </a:ext>
              </a:extLst>
            </p:cNvPr>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38">
              <a:extLst>
                <a:ext uri="{FF2B5EF4-FFF2-40B4-BE49-F238E27FC236}">
                  <a16:creationId xmlns:a16="http://schemas.microsoft.com/office/drawing/2014/main" id="{5CB4EF5D-53F8-8C84-0FE2-32BAF928D8C4}"/>
                </a:ext>
              </a:extLst>
            </p:cNvPr>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38">
              <a:extLst>
                <a:ext uri="{FF2B5EF4-FFF2-40B4-BE49-F238E27FC236}">
                  <a16:creationId xmlns:a16="http://schemas.microsoft.com/office/drawing/2014/main" id="{C940332C-4670-0982-92B4-CB97018C51E9}"/>
                </a:ext>
              </a:extLst>
            </p:cNvPr>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5" name="Google Shape;1285;p38">
            <a:extLst>
              <a:ext uri="{FF2B5EF4-FFF2-40B4-BE49-F238E27FC236}">
                <a16:creationId xmlns:a16="http://schemas.microsoft.com/office/drawing/2014/main" id="{AC83390D-D711-E36F-D204-416794E66160}"/>
              </a:ext>
            </a:extLst>
          </p:cNvPr>
          <p:cNvGrpSpPr/>
          <p:nvPr/>
        </p:nvGrpSpPr>
        <p:grpSpPr>
          <a:xfrm rot="-5400000">
            <a:off x="8079918" y="1536387"/>
            <a:ext cx="18197" cy="243247"/>
            <a:chOff x="10809827" y="4402455"/>
            <a:chExt cx="24764" cy="330993"/>
          </a:xfrm>
        </p:grpSpPr>
        <p:sp>
          <p:nvSpPr>
            <p:cNvPr id="1286" name="Google Shape;1286;p38">
              <a:extLst>
                <a:ext uri="{FF2B5EF4-FFF2-40B4-BE49-F238E27FC236}">
                  <a16:creationId xmlns:a16="http://schemas.microsoft.com/office/drawing/2014/main" id="{FDC7FF75-63B2-B124-4730-E10FEDC15C03}"/>
                </a:ext>
              </a:extLst>
            </p:cNvPr>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38">
              <a:extLst>
                <a:ext uri="{FF2B5EF4-FFF2-40B4-BE49-F238E27FC236}">
                  <a16:creationId xmlns:a16="http://schemas.microsoft.com/office/drawing/2014/main" id="{253BC3A9-48C7-B524-6EDA-19DD656BD0BC}"/>
                </a:ext>
              </a:extLst>
            </p:cNvPr>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38">
              <a:extLst>
                <a:ext uri="{FF2B5EF4-FFF2-40B4-BE49-F238E27FC236}">
                  <a16:creationId xmlns:a16="http://schemas.microsoft.com/office/drawing/2014/main" id="{436AFFA3-B52A-0484-E76C-FC8881382329}"/>
                </a:ext>
              </a:extLst>
            </p:cNvPr>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289" name="Google Shape;1289;p38">
            <a:extLst>
              <a:ext uri="{FF2B5EF4-FFF2-40B4-BE49-F238E27FC236}">
                <a16:creationId xmlns:a16="http://schemas.microsoft.com/office/drawing/2014/main" id="{5FA86164-2DEF-7419-451B-E3648DF2D72C}"/>
              </a:ext>
            </a:extLst>
          </p:cNvPr>
          <p:cNvCxnSpPr>
            <a:stCxn id="1175" idx="0"/>
            <a:endCxn id="1176" idx="0"/>
          </p:cNvCxnSpPr>
          <p:nvPr/>
        </p:nvCxnSpPr>
        <p:spPr>
          <a:xfrm rot="-5400000" flipH="1">
            <a:off x="4578618" y="-3176937"/>
            <a:ext cx="600" cy="7629300"/>
          </a:xfrm>
          <a:prstGeom prst="bentConnector3">
            <a:avLst>
              <a:gd name="adj1" fmla="val -73522917"/>
            </a:avLst>
          </a:prstGeom>
          <a:noFill/>
          <a:ln w="19050" cap="flat" cmpd="sng">
            <a:solidFill>
              <a:schemeClr val="accent4"/>
            </a:solidFill>
            <a:prstDash val="dashDot"/>
            <a:round/>
            <a:headEnd type="oval" w="med" len="med"/>
            <a:tailEnd type="oval" w="med" len="med"/>
          </a:ln>
        </p:spPr>
      </p:cxnSp>
    </p:spTree>
    <p:extLst>
      <p:ext uri="{BB962C8B-B14F-4D97-AF65-F5344CB8AC3E}">
        <p14:creationId xmlns:p14="http://schemas.microsoft.com/office/powerpoint/2010/main" val="1648688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EE4F68-AE02-78F1-5E1F-D6879B0D7FFD}"/>
              </a:ext>
            </a:extLst>
          </p:cNvPr>
          <p:cNvSpPr>
            <a:spLocks noChangeArrowheads="1"/>
          </p:cNvSpPr>
          <p:nvPr/>
        </p:nvSpPr>
        <p:spPr bwMode="auto">
          <a:xfrm>
            <a:off x="203200" y="293099"/>
            <a:ext cx="3620655"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Lato" panose="020F0502020204030203" pitchFamily="34" charset="0"/>
              </a:rPr>
              <a:t>Increment 1: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tx1"/>
                </a:solidFill>
                <a:latin typeface="Lato" panose="020F0502020204030203" pitchFamily="34" charset="0"/>
              </a:rPr>
              <a:t>	</a:t>
            </a:r>
            <a:r>
              <a:rPr kumimoji="0" lang="en-US" altLang="en-US" i="0" u="none" strike="noStrike" cap="none" normalizeH="0" baseline="0" dirty="0">
                <a:ln>
                  <a:noFill/>
                </a:ln>
                <a:solidFill>
                  <a:schemeClr val="tx1"/>
                </a:solidFill>
                <a:effectLst/>
                <a:latin typeface="Lato" panose="020F0502020204030203" pitchFamily="34" charset="0"/>
              </a:rPr>
              <a:t>Core Messaging Functionality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i="0" u="none" strike="noStrike" cap="none" normalizeH="0" baseline="0" dirty="0">
              <a:ln>
                <a:noFill/>
              </a:ln>
              <a:solidFill>
                <a:schemeClr val="tx1"/>
              </a:solidFill>
              <a:effectLst/>
              <a:latin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Lato" panose="020F0502020204030203" pitchFamily="34" charset="0"/>
              </a:rPr>
              <a:t>Features Delivered: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Lato" panose="020F0502020204030203" pitchFamily="34" charset="0"/>
              </a:rPr>
              <a:t>User registration with phone number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Lato" panose="020F0502020204030203" pitchFamily="34" charset="0"/>
              </a:rPr>
              <a:t>Send/receive text messages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Lato" panose="020F0502020204030203" pitchFamily="34" charset="0"/>
              </a:rPr>
              <a:t>Contact list from phone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tx1"/>
              </a:solidFill>
              <a:latin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Lato" panose="020F0502020204030203" pitchFamily="34" charset="0"/>
              </a:rPr>
              <a:t>User can:	</a:t>
            </a:r>
            <a:r>
              <a:rPr kumimoji="0" lang="en-US" altLang="en-US" i="0" u="none" strike="noStrike" cap="none" normalizeH="0" baseline="0" dirty="0">
                <a:ln>
                  <a:noFill/>
                </a:ln>
                <a:solidFill>
                  <a:schemeClr val="tx1"/>
                </a:solidFill>
                <a:effectLst/>
                <a:latin typeface="Lato" panose="020F0502020204030203" pitchFamily="34" charset="0"/>
              </a:rPr>
              <a:t>Register and chat with friends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Lato" panose="020F0502020204030203" pitchFamily="34" charset="0"/>
              </a:rPr>
              <a:t>Tested: </a:t>
            </a:r>
            <a:r>
              <a:rPr lang="en-US" altLang="en-US" b="1" dirty="0">
                <a:solidFill>
                  <a:schemeClr val="tx1"/>
                </a:solidFill>
                <a:latin typeface="Lato" panose="020F0502020204030203" pitchFamily="34" charset="0"/>
              </a:rPr>
              <a:t>	</a:t>
            </a:r>
            <a:r>
              <a:rPr kumimoji="0" lang="en-US" altLang="en-US" i="0" u="none" strike="noStrike" cap="none" normalizeH="0" baseline="0" dirty="0">
                <a:ln>
                  <a:noFill/>
                </a:ln>
                <a:solidFill>
                  <a:schemeClr val="tx1"/>
                </a:solidFill>
                <a:effectLst/>
                <a:latin typeface="Lato" panose="020F0502020204030203" pitchFamily="34" charset="0"/>
              </a:rPr>
              <a:t>Text-based messaging only</a:t>
            </a:r>
          </a:p>
        </p:txBody>
      </p:sp>
      <p:sp>
        <p:nvSpPr>
          <p:cNvPr id="4" name="Rectangle 3">
            <a:extLst>
              <a:ext uri="{FF2B5EF4-FFF2-40B4-BE49-F238E27FC236}">
                <a16:creationId xmlns:a16="http://schemas.microsoft.com/office/drawing/2014/main" id="{5C000962-EC03-D1CF-5A50-0B892DD5E5B4}"/>
              </a:ext>
            </a:extLst>
          </p:cNvPr>
          <p:cNvSpPr>
            <a:spLocks noChangeArrowheads="1"/>
          </p:cNvSpPr>
          <p:nvPr/>
        </p:nvSpPr>
        <p:spPr bwMode="auto">
          <a:xfrm>
            <a:off x="3925454" y="293099"/>
            <a:ext cx="501534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Lato" panose="020F0502020204030203" pitchFamily="34" charset="0"/>
              </a:rPr>
              <a:t>Increment 2: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tx1"/>
                </a:solidFill>
                <a:latin typeface="Lato" panose="020F0502020204030203" pitchFamily="34" charset="0"/>
              </a:rPr>
              <a:t>	</a:t>
            </a:r>
            <a:r>
              <a:rPr kumimoji="0" lang="en-US" altLang="en-US" i="0" u="none" strike="noStrike" cap="none" normalizeH="0" baseline="0" dirty="0">
                <a:ln>
                  <a:noFill/>
                </a:ln>
                <a:solidFill>
                  <a:schemeClr val="tx1"/>
                </a:solidFill>
                <a:effectLst/>
                <a:latin typeface="Lato" panose="020F0502020204030203" pitchFamily="34" charset="0"/>
              </a:rPr>
              <a:t>Media Sharing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i="0" u="none" strike="noStrike" cap="none" normalizeH="0" baseline="0" dirty="0">
              <a:ln>
                <a:noFill/>
              </a:ln>
              <a:solidFill>
                <a:schemeClr val="tx1"/>
              </a:solidFill>
              <a:effectLst/>
              <a:latin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Lato" panose="020F0502020204030203" pitchFamily="34" charset="0"/>
              </a:rPr>
              <a:t>New Features Added: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Lato" panose="020F0502020204030203" pitchFamily="34" charset="0"/>
              </a:rPr>
              <a:t>Send/receive images and videos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Lato" panose="020F0502020204030203" pitchFamily="34" charset="0"/>
              </a:rPr>
              <a:t>Camera access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Lato" panose="020F0502020204030203" pitchFamily="34" charset="0"/>
              </a:rPr>
              <a:t>Media compression and upload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i="0" u="none" strike="noStrike" cap="none" normalizeH="0" baseline="0" dirty="0">
              <a:ln>
                <a:noFill/>
              </a:ln>
              <a:solidFill>
                <a:schemeClr val="tx1"/>
              </a:solidFill>
              <a:effectLst/>
              <a:latin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Lato" panose="020F0502020204030203" pitchFamily="34" charset="0"/>
              </a:rPr>
              <a:t>User can:	</a:t>
            </a:r>
            <a:r>
              <a:rPr kumimoji="0" lang="en-US" altLang="en-US" i="0" u="none" strike="noStrike" cap="none" normalizeH="0" baseline="0" dirty="0">
                <a:ln>
                  <a:noFill/>
                </a:ln>
                <a:solidFill>
                  <a:schemeClr val="tx1"/>
                </a:solidFill>
                <a:effectLst/>
                <a:latin typeface="Lato" panose="020F0502020204030203" pitchFamily="34" charset="0"/>
              </a:rPr>
              <a:t>Share photos from gallery or directly using camera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Lato" panose="020F0502020204030203" pitchFamily="34" charset="0"/>
              </a:rPr>
              <a:t>Tested: </a:t>
            </a:r>
            <a:r>
              <a:rPr lang="en-US" altLang="en-US" b="1" dirty="0">
                <a:solidFill>
                  <a:schemeClr val="tx1"/>
                </a:solidFill>
                <a:latin typeface="Lato" panose="020F0502020204030203" pitchFamily="34" charset="0"/>
              </a:rPr>
              <a:t>	</a:t>
            </a:r>
            <a:r>
              <a:rPr kumimoji="0" lang="en-US" altLang="en-US" i="0" u="none" strike="noStrike" cap="none" normalizeH="0" baseline="0" dirty="0">
                <a:ln>
                  <a:noFill/>
                </a:ln>
                <a:solidFill>
                  <a:schemeClr val="tx1"/>
                </a:solidFill>
                <a:effectLst/>
                <a:latin typeface="Lato" panose="020F0502020204030203" pitchFamily="34" charset="0"/>
              </a:rPr>
              <a:t>Media file size limits, compatibility across devices</a:t>
            </a:r>
          </a:p>
        </p:txBody>
      </p:sp>
      <p:sp>
        <p:nvSpPr>
          <p:cNvPr id="5" name="Rectangle 4">
            <a:extLst>
              <a:ext uri="{FF2B5EF4-FFF2-40B4-BE49-F238E27FC236}">
                <a16:creationId xmlns:a16="http://schemas.microsoft.com/office/drawing/2014/main" id="{15CEDA0E-57B6-FE03-9138-CE6DD4D097E7}"/>
              </a:ext>
            </a:extLst>
          </p:cNvPr>
          <p:cNvSpPr>
            <a:spLocks noChangeArrowheads="1"/>
          </p:cNvSpPr>
          <p:nvPr/>
        </p:nvSpPr>
        <p:spPr bwMode="auto">
          <a:xfrm>
            <a:off x="203200" y="2603633"/>
            <a:ext cx="3722254"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Lato" panose="020F0502020204030203" pitchFamily="34" charset="0"/>
              </a:rPr>
              <a:t>Increment 3: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tx1"/>
                </a:solidFill>
                <a:latin typeface="Lato" panose="020F0502020204030203" pitchFamily="34" charset="0"/>
              </a:rPr>
              <a:t>	</a:t>
            </a:r>
            <a:r>
              <a:rPr kumimoji="0" lang="en-US" altLang="en-US" i="0" u="none" strike="noStrike" cap="none" normalizeH="0" baseline="0" dirty="0">
                <a:ln>
                  <a:noFill/>
                </a:ln>
                <a:solidFill>
                  <a:schemeClr val="tx1"/>
                </a:solidFill>
                <a:effectLst/>
                <a:latin typeface="Lato" panose="020F0502020204030203" pitchFamily="34" charset="0"/>
              </a:rPr>
              <a:t>Voice Messaging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i="0" u="none" strike="noStrike" cap="none" normalizeH="0" baseline="0" dirty="0">
              <a:ln>
                <a:noFill/>
              </a:ln>
              <a:solidFill>
                <a:schemeClr val="tx1"/>
              </a:solidFill>
              <a:effectLst/>
              <a:latin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Lato" panose="020F0502020204030203" pitchFamily="34" charset="0"/>
              </a:rPr>
              <a:t>New Features Added: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Lato" panose="020F0502020204030203" pitchFamily="34" charset="0"/>
              </a:rPr>
              <a:t>Record and send voice messages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Lato" panose="020F0502020204030203" pitchFamily="34" charset="0"/>
              </a:rPr>
              <a:t>Playback controls (play, pause, seek)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i="0" u="none" strike="noStrike" cap="none" normalizeH="0" baseline="0" dirty="0">
              <a:ln>
                <a:noFill/>
              </a:ln>
              <a:solidFill>
                <a:schemeClr val="tx1"/>
              </a:solidFill>
              <a:effectLst/>
              <a:latin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Lato" panose="020F0502020204030203" pitchFamily="34" charset="0"/>
              </a:rPr>
              <a:t>User can:</a:t>
            </a:r>
            <a:r>
              <a:rPr kumimoji="0" lang="en-US" altLang="en-US" i="0" u="none" strike="noStrike" cap="none" normalizeH="0" baseline="0" dirty="0">
                <a:ln>
                  <a:noFill/>
                </a:ln>
                <a:solidFill>
                  <a:schemeClr val="tx1"/>
                </a:solidFill>
                <a:effectLst/>
                <a:latin typeface="Lato" panose="020F0502020204030203" pitchFamily="34" charset="0"/>
              </a:rPr>
              <a:t>	Use push-to-talk voice messages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i="0" u="none" strike="noStrike" cap="none" normalizeH="0" baseline="0" dirty="0">
              <a:ln>
                <a:noFill/>
              </a:ln>
              <a:solidFill>
                <a:schemeClr val="tx1"/>
              </a:solidFill>
              <a:effectLst/>
              <a:latin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Lato" panose="020F0502020204030203" pitchFamily="34" charset="0"/>
              </a:rPr>
              <a:t>Tested: </a:t>
            </a:r>
            <a:r>
              <a:rPr kumimoji="0" lang="en-US" altLang="en-US" i="0" u="none" strike="noStrike" cap="none" normalizeH="0" baseline="0" dirty="0">
                <a:ln>
                  <a:noFill/>
                </a:ln>
                <a:solidFill>
                  <a:schemeClr val="tx1"/>
                </a:solidFill>
                <a:effectLst/>
                <a:latin typeface="Lato" panose="020F0502020204030203" pitchFamily="34" charset="0"/>
              </a:rPr>
              <a:t>	Background noise handling,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tx1"/>
                </a:solidFill>
                <a:effectLst/>
                <a:latin typeface="Lato" panose="020F0502020204030203" pitchFamily="34" charset="0"/>
              </a:rPr>
              <a:t>audio quality</a:t>
            </a:r>
          </a:p>
        </p:txBody>
      </p:sp>
      <p:sp>
        <p:nvSpPr>
          <p:cNvPr id="7" name="Rectangle 6">
            <a:extLst>
              <a:ext uri="{FF2B5EF4-FFF2-40B4-BE49-F238E27FC236}">
                <a16:creationId xmlns:a16="http://schemas.microsoft.com/office/drawing/2014/main" id="{EAF6879E-D30C-7466-CBC6-162DB1B99771}"/>
              </a:ext>
            </a:extLst>
          </p:cNvPr>
          <p:cNvSpPr>
            <a:spLocks noChangeArrowheads="1"/>
          </p:cNvSpPr>
          <p:nvPr/>
        </p:nvSpPr>
        <p:spPr bwMode="auto">
          <a:xfrm>
            <a:off x="3925454" y="2594078"/>
            <a:ext cx="4405745" cy="2549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Lato" panose="020F0502020204030203" pitchFamily="34" charset="0"/>
              </a:rPr>
              <a:t>Increment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tx1"/>
                </a:solidFill>
                <a:effectLst/>
                <a:latin typeface="Lato" panose="020F0502020204030203" pitchFamily="34" charset="0"/>
              </a:rPr>
              <a:t>	Group Chats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i="0" u="none" strike="noStrike" cap="none" normalizeH="0" baseline="0" dirty="0">
              <a:ln>
                <a:noFill/>
              </a:ln>
              <a:solidFill>
                <a:schemeClr val="tx1"/>
              </a:solidFill>
              <a:effectLst/>
              <a:latin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Lato" panose="020F0502020204030203" pitchFamily="34" charset="0"/>
              </a:rPr>
              <a:t>New Features Added: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Lato" panose="020F0502020204030203" pitchFamily="34" charset="0"/>
              </a:rPr>
              <a:t>Create group chats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Lato" panose="020F0502020204030203" pitchFamily="34" charset="0"/>
              </a:rPr>
              <a:t>Add/remove participants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Lato" panose="020F0502020204030203" pitchFamily="34" charset="0"/>
              </a:rPr>
              <a:t>Group notifications and settings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i="0" u="none" strike="noStrike" cap="none" normalizeH="0" baseline="0" dirty="0">
              <a:ln>
                <a:noFill/>
              </a:ln>
              <a:solidFill>
                <a:schemeClr val="tx1"/>
              </a:solidFill>
              <a:effectLst/>
              <a:latin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Lato" panose="020F0502020204030203" pitchFamily="34" charset="0"/>
              </a:rPr>
              <a:t>User can:</a:t>
            </a:r>
            <a:r>
              <a:rPr kumimoji="0" lang="en-US" altLang="en-US" i="0" u="none" strike="noStrike" cap="none" normalizeH="0" baseline="0" dirty="0">
                <a:ln>
                  <a:noFill/>
                </a:ln>
                <a:solidFill>
                  <a:schemeClr val="tx1"/>
                </a:solidFill>
                <a:effectLst/>
                <a:latin typeface="Lato" panose="020F0502020204030203" pitchFamily="34" charset="0"/>
              </a:rPr>
              <a:t>	Chat with multiple users in one thread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i="0" u="none" strike="noStrike" cap="none" normalizeH="0" baseline="0" dirty="0">
              <a:ln>
                <a:noFill/>
              </a:ln>
              <a:solidFill>
                <a:schemeClr val="tx1"/>
              </a:solidFill>
              <a:effectLst/>
              <a:latin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Lato" panose="020F0502020204030203" pitchFamily="34" charset="0"/>
              </a:rPr>
              <a:t>Tested:</a:t>
            </a:r>
            <a:r>
              <a:rPr lang="en-US" altLang="en-US" dirty="0">
                <a:solidFill>
                  <a:schemeClr val="tx1"/>
                </a:solidFill>
                <a:latin typeface="Lato" panose="020F0502020204030203" pitchFamily="34" charset="0"/>
              </a:rPr>
              <a:t>	</a:t>
            </a:r>
            <a:r>
              <a:rPr kumimoji="0" lang="en-US" altLang="en-US" i="0" u="none" strike="noStrike" cap="none" normalizeH="0" baseline="0" dirty="0">
                <a:ln>
                  <a:noFill/>
                </a:ln>
                <a:solidFill>
                  <a:schemeClr val="tx1"/>
                </a:solidFill>
                <a:effectLst/>
                <a:latin typeface="Lato" panose="020F0502020204030203" pitchFamily="34" charset="0"/>
              </a:rPr>
              <a:t>Scalability of group size, notifications</a:t>
            </a:r>
          </a:p>
        </p:txBody>
      </p:sp>
      <p:cxnSp>
        <p:nvCxnSpPr>
          <p:cNvPr id="9" name="Straight Connector 8">
            <a:extLst>
              <a:ext uri="{FF2B5EF4-FFF2-40B4-BE49-F238E27FC236}">
                <a16:creationId xmlns:a16="http://schemas.microsoft.com/office/drawing/2014/main" id="{FDC77751-14E3-CC48-3254-28F5D3B698A9}"/>
              </a:ext>
            </a:extLst>
          </p:cNvPr>
          <p:cNvCxnSpPr/>
          <p:nvPr/>
        </p:nvCxnSpPr>
        <p:spPr>
          <a:xfrm>
            <a:off x="3823855" y="0"/>
            <a:ext cx="0" cy="5143500"/>
          </a:xfrm>
          <a:prstGeom prst="line">
            <a:avLst/>
          </a:prstGeom>
          <a:ln w="1905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DC66B32-9EC0-F927-8500-2915E84A158E}"/>
              </a:ext>
            </a:extLst>
          </p:cNvPr>
          <p:cNvCxnSpPr>
            <a:cxnSpLocks/>
          </p:cNvCxnSpPr>
          <p:nvPr/>
        </p:nvCxnSpPr>
        <p:spPr>
          <a:xfrm flipH="1">
            <a:off x="-91440" y="2603633"/>
            <a:ext cx="9875520" cy="0"/>
          </a:xfrm>
          <a:prstGeom prst="line">
            <a:avLst/>
          </a:prstGeom>
          <a:ln w="1905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13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68">
          <a:extLst>
            <a:ext uri="{FF2B5EF4-FFF2-40B4-BE49-F238E27FC236}">
              <a16:creationId xmlns:a16="http://schemas.microsoft.com/office/drawing/2014/main" id="{A87DF365-A68F-BFA5-42E1-F3F913A2AC99}"/>
            </a:ext>
          </a:extLst>
        </p:cNvPr>
        <p:cNvGrpSpPr/>
        <p:nvPr/>
      </p:nvGrpSpPr>
      <p:grpSpPr>
        <a:xfrm>
          <a:off x="0" y="0"/>
          <a:ext cx="0" cy="0"/>
          <a:chOff x="0" y="0"/>
          <a:chExt cx="0" cy="0"/>
        </a:xfrm>
      </p:grpSpPr>
      <p:sp>
        <p:nvSpPr>
          <p:cNvPr id="1469" name="Google Shape;1469;p46">
            <a:extLst>
              <a:ext uri="{FF2B5EF4-FFF2-40B4-BE49-F238E27FC236}">
                <a16:creationId xmlns:a16="http://schemas.microsoft.com/office/drawing/2014/main" id="{C607B565-BA68-8A70-CB29-0E44CB80EA0A}"/>
              </a:ext>
            </a:extLst>
          </p:cNvPr>
          <p:cNvSpPr txBox="1">
            <a:spLocks noGrp="1"/>
          </p:cNvSpPr>
          <p:nvPr>
            <p:ph type="title"/>
          </p:nvPr>
        </p:nvSpPr>
        <p:spPr>
          <a:xfrm>
            <a:off x="242480" y="1029848"/>
            <a:ext cx="2810009" cy="5438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Advantages</a:t>
            </a:r>
            <a:endParaRPr sz="2400" dirty="0"/>
          </a:p>
        </p:txBody>
      </p:sp>
      <p:pic>
        <p:nvPicPr>
          <p:cNvPr id="2050" name="Picture 2">
            <a:extLst>
              <a:ext uri="{FF2B5EF4-FFF2-40B4-BE49-F238E27FC236}">
                <a16:creationId xmlns:a16="http://schemas.microsoft.com/office/drawing/2014/main" id="{DE7BB457-22CB-A569-A33D-0F53BC142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148"/>
          <a:stretch>
            <a:fillRect/>
          </a:stretch>
        </p:blipFill>
        <p:spPr bwMode="auto">
          <a:xfrm>
            <a:off x="1736248" y="0"/>
            <a:ext cx="6306856" cy="515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683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68">
          <a:extLst>
            <a:ext uri="{FF2B5EF4-FFF2-40B4-BE49-F238E27FC236}">
              <a16:creationId xmlns:a16="http://schemas.microsoft.com/office/drawing/2014/main" id="{9FFC52A3-0577-D59D-790D-31E885B4FF03}"/>
            </a:ext>
          </a:extLst>
        </p:cNvPr>
        <p:cNvGrpSpPr/>
        <p:nvPr/>
      </p:nvGrpSpPr>
      <p:grpSpPr>
        <a:xfrm>
          <a:off x="0" y="0"/>
          <a:ext cx="0" cy="0"/>
          <a:chOff x="0" y="0"/>
          <a:chExt cx="0" cy="0"/>
        </a:xfrm>
      </p:grpSpPr>
      <p:sp>
        <p:nvSpPr>
          <p:cNvPr id="1469" name="Google Shape;1469;p46">
            <a:extLst>
              <a:ext uri="{FF2B5EF4-FFF2-40B4-BE49-F238E27FC236}">
                <a16:creationId xmlns:a16="http://schemas.microsoft.com/office/drawing/2014/main" id="{FFA6CBAA-5961-3082-DCDA-A69ECC70DF8F}"/>
              </a:ext>
            </a:extLst>
          </p:cNvPr>
          <p:cNvSpPr txBox="1">
            <a:spLocks noGrp="1"/>
          </p:cNvSpPr>
          <p:nvPr>
            <p:ph type="title"/>
          </p:nvPr>
        </p:nvSpPr>
        <p:spPr>
          <a:xfrm>
            <a:off x="618400" y="368299"/>
            <a:ext cx="2810009" cy="5438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Disadvantages</a:t>
            </a:r>
            <a:endParaRPr sz="2400" dirty="0"/>
          </a:p>
        </p:txBody>
      </p:sp>
      <p:pic>
        <p:nvPicPr>
          <p:cNvPr id="3074" name="Picture 2">
            <a:extLst>
              <a:ext uri="{FF2B5EF4-FFF2-40B4-BE49-F238E27FC236}">
                <a16:creationId xmlns:a16="http://schemas.microsoft.com/office/drawing/2014/main" id="{B9854E50-84A0-01FB-4774-C0BE38F160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236" b="10519"/>
          <a:stretch>
            <a:fillRect/>
          </a:stretch>
        </p:blipFill>
        <p:spPr bwMode="auto">
          <a:xfrm>
            <a:off x="-218441" y="368299"/>
            <a:ext cx="9932283" cy="450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859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5">
          <a:extLst>
            <a:ext uri="{FF2B5EF4-FFF2-40B4-BE49-F238E27FC236}">
              <a16:creationId xmlns:a16="http://schemas.microsoft.com/office/drawing/2014/main" id="{25DAB7D7-03E0-A267-80BD-10A1DA257C13}"/>
            </a:ext>
          </a:extLst>
        </p:cNvPr>
        <p:cNvGrpSpPr/>
        <p:nvPr/>
      </p:nvGrpSpPr>
      <p:grpSpPr>
        <a:xfrm>
          <a:off x="0" y="0"/>
          <a:ext cx="0" cy="0"/>
          <a:chOff x="0" y="0"/>
          <a:chExt cx="0" cy="0"/>
        </a:xfrm>
      </p:grpSpPr>
      <p:sp>
        <p:nvSpPr>
          <p:cNvPr id="966" name="Google Shape;966;p31">
            <a:extLst>
              <a:ext uri="{FF2B5EF4-FFF2-40B4-BE49-F238E27FC236}">
                <a16:creationId xmlns:a16="http://schemas.microsoft.com/office/drawing/2014/main" id="{F1C0C8DD-22DA-4B76-A96C-22E0993F4259}"/>
              </a:ext>
            </a:extLst>
          </p:cNvPr>
          <p:cNvSpPr/>
          <p:nvPr/>
        </p:nvSpPr>
        <p:spPr>
          <a:xfrm rot="4500170">
            <a:off x="4617605" y="7399"/>
            <a:ext cx="5575737" cy="4867271"/>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a:extLst>
              <a:ext uri="{FF2B5EF4-FFF2-40B4-BE49-F238E27FC236}">
                <a16:creationId xmlns:a16="http://schemas.microsoft.com/office/drawing/2014/main" id="{5D4C8D0B-76F3-C670-09C9-83D66BB2D79A}"/>
              </a:ext>
            </a:extLst>
          </p:cNvPr>
          <p:cNvSpPr txBox="1">
            <a:spLocks noGrp="1"/>
          </p:cNvSpPr>
          <p:nvPr>
            <p:ph type="title"/>
          </p:nvPr>
        </p:nvSpPr>
        <p:spPr>
          <a:xfrm>
            <a:off x="277200" y="136460"/>
            <a:ext cx="3512480" cy="5283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Spiral model</a:t>
            </a:r>
            <a:endParaRPr sz="2400" dirty="0"/>
          </a:p>
        </p:txBody>
      </p:sp>
      <p:sp>
        <p:nvSpPr>
          <p:cNvPr id="6" name="TextBox 5">
            <a:extLst>
              <a:ext uri="{FF2B5EF4-FFF2-40B4-BE49-F238E27FC236}">
                <a16:creationId xmlns:a16="http://schemas.microsoft.com/office/drawing/2014/main" id="{F94CDC7A-26B1-60EB-7E95-A4ACD1012D57}"/>
              </a:ext>
            </a:extLst>
          </p:cNvPr>
          <p:cNvSpPr txBox="1"/>
          <p:nvPr/>
        </p:nvSpPr>
        <p:spPr>
          <a:xfrm>
            <a:off x="5445760" y="2036380"/>
            <a:ext cx="3698240" cy="1384995"/>
          </a:xfrm>
          <a:prstGeom prst="rect">
            <a:avLst/>
          </a:prstGeom>
          <a:noFill/>
        </p:spPr>
        <p:txBody>
          <a:bodyPr wrap="square">
            <a:spAutoFit/>
          </a:bodyPr>
          <a:lstStyle/>
          <a:p>
            <a:r>
              <a:rPr lang="en-US" dirty="0"/>
              <a:t>This process model proposed by Barry Boehm in 1986. It’s designed to manage risk and accommodate change efficiently by combining the iterative nature of prototyping with the systematic aspects of the waterfall model.</a:t>
            </a:r>
            <a:endParaRPr lang="en-IN" dirty="0"/>
          </a:p>
        </p:txBody>
      </p:sp>
      <p:pic>
        <p:nvPicPr>
          <p:cNvPr id="10" name="Picture 9">
            <a:extLst>
              <a:ext uri="{FF2B5EF4-FFF2-40B4-BE49-F238E27FC236}">
                <a16:creationId xmlns:a16="http://schemas.microsoft.com/office/drawing/2014/main" id="{F35263C5-40B4-F724-B465-1A311E00941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1914" y="986885"/>
            <a:ext cx="5677674" cy="3740055"/>
          </a:xfrm>
          <a:prstGeom prst="rect">
            <a:avLst/>
          </a:prstGeom>
        </p:spPr>
      </p:pic>
    </p:spTree>
    <p:extLst>
      <p:ext uri="{BB962C8B-B14F-4D97-AF65-F5344CB8AC3E}">
        <p14:creationId xmlns:p14="http://schemas.microsoft.com/office/powerpoint/2010/main" val="3376464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32"/>
          <p:cNvSpPr/>
          <p:nvPr/>
        </p:nvSpPr>
        <p:spPr>
          <a:xfrm rot="-7219687" flipH="1">
            <a:off x="-1095655" y="408466"/>
            <a:ext cx="5219277" cy="470790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p:cNvSpPr txBox="1">
            <a:spLocks noGrp="1"/>
          </p:cNvSpPr>
          <p:nvPr>
            <p:ph type="title"/>
          </p:nvPr>
        </p:nvSpPr>
        <p:spPr>
          <a:xfrm>
            <a:off x="4047175" y="2571975"/>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Introduction</a:t>
            </a:r>
          </a:p>
        </p:txBody>
      </p:sp>
      <p:sp>
        <p:nvSpPr>
          <p:cNvPr id="1020" name="Google Shape;1020;p32"/>
          <p:cNvSpPr txBox="1">
            <a:spLocks noGrp="1"/>
          </p:cNvSpPr>
          <p:nvPr>
            <p:ph type="title" idx="2"/>
          </p:nvPr>
        </p:nvSpPr>
        <p:spPr>
          <a:xfrm>
            <a:off x="4047175" y="1321975"/>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pic>
        <p:nvPicPr>
          <p:cNvPr id="1021" name="Google Shape;1021;p32"/>
          <p:cNvPicPr preferRelativeResize="0">
            <a:picLocks noGrp="1"/>
          </p:cNvPicPr>
          <p:nvPr>
            <p:ph type="pic" idx="3"/>
          </p:nvPr>
        </p:nvPicPr>
        <p:blipFill rotWithShape="1">
          <a:blip r:embed="rId3">
            <a:alphaModFix/>
          </a:blip>
          <a:srcRect l="9184" r="24068"/>
          <a:stretch/>
        </p:blipFill>
        <p:spPr>
          <a:xfrm>
            <a:off x="484625" y="1076550"/>
            <a:ext cx="2990400" cy="2990400"/>
          </a:xfrm>
          <a:prstGeom prst="roundRect">
            <a:avLst>
              <a:gd name="adj" fmla="val 16667"/>
            </a:avLst>
          </a:prstGeom>
        </p:spPr>
      </p:pic>
      <p:grpSp>
        <p:nvGrpSpPr>
          <p:cNvPr id="1022" name="Google Shape;1022;p32"/>
          <p:cNvGrpSpPr/>
          <p:nvPr/>
        </p:nvGrpSpPr>
        <p:grpSpPr>
          <a:xfrm>
            <a:off x="7441503" y="289852"/>
            <a:ext cx="1366913" cy="1382099"/>
            <a:chOff x="6568493" y="8"/>
            <a:chExt cx="1820608" cy="1840590"/>
          </a:xfrm>
        </p:grpSpPr>
        <p:sp>
          <p:nvSpPr>
            <p:cNvPr id="1023" name="Google Shape;1023;p32"/>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32"/>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25" name="Google Shape;1025;p32"/>
            <p:cNvGrpSpPr/>
            <p:nvPr/>
          </p:nvGrpSpPr>
          <p:grpSpPr>
            <a:xfrm>
              <a:off x="6568493" y="84720"/>
              <a:ext cx="1649109" cy="1669065"/>
              <a:chOff x="8921020" y="472154"/>
              <a:chExt cx="1959958" cy="1983676"/>
            </a:xfrm>
          </p:grpSpPr>
          <p:sp>
            <p:nvSpPr>
              <p:cNvPr id="1026" name="Google Shape;1026;p32"/>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32"/>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28" name="Google Shape;1028;p32"/>
              <p:cNvGrpSpPr/>
              <p:nvPr/>
            </p:nvGrpSpPr>
            <p:grpSpPr>
              <a:xfrm>
                <a:off x="9011888" y="537781"/>
                <a:ext cx="255174" cy="64389"/>
                <a:chOff x="9011888" y="537781"/>
                <a:chExt cx="255174" cy="64389"/>
              </a:xfrm>
            </p:grpSpPr>
            <p:sp>
              <p:nvSpPr>
                <p:cNvPr id="1029" name="Google Shape;1029;p32"/>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2"/>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32"/>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32" name="Google Shape;1032;p32"/>
            <p:cNvGrpSpPr/>
            <p:nvPr/>
          </p:nvGrpSpPr>
          <p:grpSpPr>
            <a:xfrm>
              <a:off x="6795939" y="406335"/>
              <a:ext cx="1194216" cy="1228757"/>
              <a:chOff x="9191339" y="854392"/>
              <a:chExt cx="1419320" cy="1460372"/>
            </a:xfrm>
          </p:grpSpPr>
          <p:grpSp>
            <p:nvGrpSpPr>
              <p:cNvPr id="1033" name="Google Shape;1033;p32"/>
              <p:cNvGrpSpPr/>
              <p:nvPr/>
            </p:nvGrpSpPr>
            <p:grpSpPr>
              <a:xfrm>
                <a:off x="9191339" y="1884045"/>
                <a:ext cx="604932" cy="420243"/>
                <a:chOff x="9191339" y="1884045"/>
                <a:chExt cx="604932" cy="420243"/>
              </a:xfrm>
            </p:grpSpPr>
            <p:sp>
              <p:nvSpPr>
                <p:cNvPr id="1034" name="Google Shape;1034;p32"/>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32"/>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2"/>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32"/>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32"/>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2"/>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32"/>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32"/>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32"/>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2"/>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44" name="Google Shape;1044;p32"/>
              <p:cNvGrpSpPr/>
              <p:nvPr/>
            </p:nvGrpSpPr>
            <p:grpSpPr>
              <a:xfrm>
                <a:off x="10004774" y="854392"/>
                <a:ext cx="604932" cy="420243"/>
                <a:chOff x="10004774" y="854392"/>
                <a:chExt cx="604932" cy="420243"/>
              </a:xfrm>
            </p:grpSpPr>
            <p:sp>
              <p:nvSpPr>
                <p:cNvPr id="1045" name="Google Shape;1045;p32"/>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32"/>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32"/>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32"/>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32"/>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32"/>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32"/>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32"/>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32"/>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32"/>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55" name="Google Shape;1055;p32"/>
              <p:cNvGrpSpPr/>
              <p:nvPr/>
            </p:nvGrpSpPr>
            <p:grpSpPr>
              <a:xfrm>
                <a:off x="10004774" y="1374362"/>
                <a:ext cx="604932" cy="303466"/>
                <a:chOff x="10004774" y="1374362"/>
                <a:chExt cx="604932" cy="303466"/>
              </a:xfrm>
            </p:grpSpPr>
            <p:sp>
              <p:nvSpPr>
                <p:cNvPr id="1056" name="Google Shape;1056;p32"/>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32"/>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32"/>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32"/>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32"/>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32"/>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32"/>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32"/>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64" name="Google Shape;1064;p32"/>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32"/>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6" name="Google Shape;1066;p32"/>
            <p:cNvGrpSpPr/>
            <p:nvPr/>
          </p:nvGrpSpPr>
          <p:grpSpPr>
            <a:xfrm>
              <a:off x="6717319" y="354723"/>
              <a:ext cx="656533" cy="799751"/>
              <a:chOff x="9097899" y="793051"/>
              <a:chExt cx="780287" cy="950500"/>
            </a:xfrm>
          </p:grpSpPr>
          <p:grpSp>
            <p:nvGrpSpPr>
              <p:cNvPr id="1067" name="Google Shape;1067;p32"/>
              <p:cNvGrpSpPr/>
              <p:nvPr/>
            </p:nvGrpSpPr>
            <p:grpSpPr>
              <a:xfrm>
                <a:off x="9118758" y="814006"/>
                <a:ext cx="747999" cy="918020"/>
                <a:chOff x="9118758" y="814006"/>
                <a:chExt cx="747999" cy="918020"/>
              </a:xfrm>
            </p:grpSpPr>
            <p:sp>
              <p:nvSpPr>
                <p:cNvPr id="1068" name="Google Shape;1068;p32"/>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32"/>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2"/>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32"/>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72" name="Google Shape;1072;p32"/>
              <p:cNvGrpSpPr/>
              <p:nvPr/>
            </p:nvGrpSpPr>
            <p:grpSpPr>
              <a:xfrm>
                <a:off x="9097899" y="793051"/>
                <a:ext cx="780287" cy="950500"/>
                <a:chOff x="9097899" y="793051"/>
                <a:chExt cx="780287" cy="950500"/>
              </a:xfrm>
            </p:grpSpPr>
            <p:grpSp>
              <p:nvGrpSpPr>
                <p:cNvPr id="1073" name="Google Shape;1073;p32"/>
                <p:cNvGrpSpPr/>
                <p:nvPr/>
              </p:nvGrpSpPr>
              <p:grpSpPr>
                <a:xfrm>
                  <a:off x="9097899" y="793051"/>
                  <a:ext cx="780287" cy="41909"/>
                  <a:chOff x="9097899" y="793051"/>
                  <a:chExt cx="780287" cy="41909"/>
                </a:xfrm>
              </p:grpSpPr>
              <p:sp>
                <p:nvSpPr>
                  <p:cNvPr id="1074" name="Google Shape;1074;p32"/>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32"/>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32"/>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77" name="Google Shape;1077;p32"/>
                <p:cNvGrpSpPr/>
                <p:nvPr/>
              </p:nvGrpSpPr>
              <p:grpSpPr>
                <a:xfrm>
                  <a:off x="9097899" y="1247298"/>
                  <a:ext cx="780287" cy="41910"/>
                  <a:chOff x="9097899" y="1247298"/>
                  <a:chExt cx="780287" cy="41910"/>
                </a:xfrm>
              </p:grpSpPr>
              <p:sp>
                <p:nvSpPr>
                  <p:cNvPr id="1078" name="Google Shape;1078;p32"/>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32"/>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80" name="Google Shape;1080;p32"/>
                <p:cNvGrpSpPr/>
                <p:nvPr/>
              </p:nvGrpSpPr>
              <p:grpSpPr>
                <a:xfrm>
                  <a:off x="9097899" y="1701641"/>
                  <a:ext cx="780287" cy="41910"/>
                  <a:chOff x="9097899" y="1701641"/>
                  <a:chExt cx="780287" cy="41910"/>
                </a:xfrm>
              </p:grpSpPr>
              <p:sp>
                <p:nvSpPr>
                  <p:cNvPr id="1081" name="Google Shape;1081;p32"/>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32"/>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32"/>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084" name="Google Shape;1084;p32"/>
            <p:cNvGrpSpPr/>
            <p:nvPr/>
          </p:nvGrpSpPr>
          <p:grpSpPr>
            <a:xfrm>
              <a:off x="7074117" y="956519"/>
              <a:ext cx="215826" cy="125825"/>
              <a:chOff x="9521952" y="1508283"/>
              <a:chExt cx="256508" cy="149542"/>
            </a:xfrm>
          </p:grpSpPr>
          <p:sp>
            <p:nvSpPr>
              <p:cNvPr id="1085" name="Google Shape;1085;p32"/>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86" name="Google Shape;1086;p32"/>
              <p:cNvGrpSpPr/>
              <p:nvPr/>
            </p:nvGrpSpPr>
            <p:grpSpPr>
              <a:xfrm>
                <a:off x="9556578" y="1534618"/>
                <a:ext cx="183763" cy="98921"/>
                <a:chOff x="9556578" y="1534618"/>
                <a:chExt cx="183763" cy="98921"/>
              </a:xfrm>
            </p:grpSpPr>
            <p:grpSp>
              <p:nvGrpSpPr>
                <p:cNvPr id="1087" name="Google Shape;1087;p32"/>
                <p:cNvGrpSpPr/>
                <p:nvPr/>
              </p:nvGrpSpPr>
              <p:grpSpPr>
                <a:xfrm>
                  <a:off x="9645396" y="1536115"/>
                  <a:ext cx="94945" cy="94946"/>
                  <a:chOff x="9645396" y="1536115"/>
                  <a:chExt cx="94945" cy="94946"/>
                </a:xfrm>
              </p:grpSpPr>
              <p:sp>
                <p:nvSpPr>
                  <p:cNvPr id="1088" name="Google Shape;1088;p32"/>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32"/>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90" name="Google Shape;1090;p32"/>
                <p:cNvGrpSpPr/>
                <p:nvPr/>
              </p:nvGrpSpPr>
              <p:grpSpPr>
                <a:xfrm>
                  <a:off x="9556578" y="1534618"/>
                  <a:ext cx="98773" cy="98921"/>
                  <a:chOff x="9556578" y="1534618"/>
                  <a:chExt cx="98773" cy="98921"/>
                </a:xfrm>
              </p:grpSpPr>
              <p:sp>
                <p:nvSpPr>
                  <p:cNvPr id="1091" name="Google Shape;1091;p32"/>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32"/>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1093" name="Google Shape;1093;p32"/>
          <p:cNvGrpSpPr/>
          <p:nvPr/>
        </p:nvGrpSpPr>
        <p:grpSpPr>
          <a:xfrm>
            <a:off x="254436" y="3695349"/>
            <a:ext cx="917374" cy="683570"/>
            <a:chOff x="1914620" y="1930431"/>
            <a:chExt cx="572929" cy="426911"/>
          </a:xfrm>
        </p:grpSpPr>
        <p:grpSp>
          <p:nvGrpSpPr>
            <p:cNvPr id="1094" name="Google Shape;1094;p32"/>
            <p:cNvGrpSpPr/>
            <p:nvPr/>
          </p:nvGrpSpPr>
          <p:grpSpPr>
            <a:xfrm>
              <a:off x="1914620" y="1930431"/>
              <a:ext cx="572929" cy="426911"/>
              <a:chOff x="1914620" y="1930431"/>
              <a:chExt cx="572929" cy="426911"/>
            </a:xfrm>
          </p:grpSpPr>
          <p:sp>
            <p:nvSpPr>
              <p:cNvPr id="1095" name="Google Shape;1095;p32"/>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32"/>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32"/>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98" name="Google Shape;1098;p32"/>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Google Shape;967;p31">
            <a:extLst>
              <a:ext uri="{FF2B5EF4-FFF2-40B4-BE49-F238E27FC236}">
                <a16:creationId xmlns:a16="http://schemas.microsoft.com/office/drawing/2014/main" id="{6720EB7F-9BAC-0F3A-6F1B-8B9AE433FB2D}"/>
              </a:ext>
            </a:extLst>
          </p:cNvPr>
          <p:cNvSpPr txBox="1">
            <a:spLocks noGrp="1"/>
          </p:cNvSpPr>
          <p:nvPr>
            <p:ph type="title"/>
          </p:nvPr>
        </p:nvSpPr>
        <p:spPr>
          <a:xfrm>
            <a:off x="277200" y="136460"/>
            <a:ext cx="4942982" cy="5283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4 sectors of single spiral</a:t>
            </a:r>
            <a:endParaRPr sz="2400" dirty="0"/>
          </a:p>
        </p:txBody>
      </p:sp>
      <p:sp>
        <p:nvSpPr>
          <p:cNvPr id="3" name="TextBox 2">
            <a:extLst>
              <a:ext uri="{FF2B5EF4-FFF2-40B4-BE49-F238E27FC236}">
                <a16:creationId xmlns:a16="http://schemas.microsoft.com/office/drawing/2014/main" id="{BB903370-CDBE-B6BF-1C42-7C2B07615D7B}"/>
              </a:ext>
            </a:extLst>
          </p:cNvPr>
          <p:cNvSpPr txBox="1"/>
          <p:nvPr/>
        </p:nvSpPr>
        <p:spPr>
          <a:xfrm>
            <a:off x="277199" y="805734"/>
            <a:ext cx="8646881" cy="3539430"/>
          </a:xfrm>
          <a:prstGeom prst="rect">
            <a:avLst/>
          </a:prstGeom>
          <a:noFill/>
        </p:spPr>
        <p:txBody>
          <a:bodyPr wrap="square">
            <a:spAutoFit/>
          </a:bodyPr>
          <a:lstStyle/>
          <a:p>
            <a:pPr marL="342900" indent="-342900">
              <a:buAutoNum type="arabicPeriod"/>
            </a:pPr>
            <a:r>
              <a:rPr lang="en-US" b="1" dirty="0"/>
              <a:t>Objective setting </a:t>
            </a:r>
            <a:r>
              <a:rPr lang="en-US" dirty="0"/>
              <a:t>Specific objectives for that phase of the project are defined. Constraints on the process and the product are identified and a detailed management plan is drawn up. Project risks are identified. Alternative strategies, depending on these risks, may be planned. </a:t>
            </a:r>
          </a:p>
          <a:p>
            <a:pPr marL="342900" indent="-342900">
              <a:buAutoNum type="arabicPeriod"/>
            </a:pPr>
            <a:endParaRPr lang="en-US" dirty="0"/>
          </a:p>
          <a:p>
            <a:pPr marL="342900" indent="-342900">
              <a:buAutoNum type="arabicPeriod"/>
            </a:pPr>
            <a:r>
              <a:rPr lang="en-US" b="1" dirty="0"/>
              <a:t>Risk assessment and reduction </a:t>
            </a:r>
            <a:r>
              <a:rPr lang="en-US" dirty="0"/>
              <a:t>For each of the identified project risks, a detailed analysis is carried out. Steps are taken to reduce the risk. For example, if there is a risk that the requirements are inappropriate, a prototype system may be developed.</a:t>
            </a:r>
          </a:p>
          <a:p>
            <a:pPr marL="342900" indent="-342900">
              <a:buAutoNum type="arabicPeriod"/>
            </a:pPr>
            <a:endParaRPr lang="en-US" dirty="0"/>
          </a:p>
          <a:p>
            <a:pPr marL="342900" indent="-342900">
              <a:buAutoNum type="arabicPeriod"/>
            </a:pPr>
            <a:r>
              <a:rPr lang="en-US" b="1" dirty="0"/>
              <a:t>Development and validation </a:t>
            </a:r>
            <a:r>
              <a:rPr lang="en-US" dirty="0"/>
              <a:t>After risk evaluation, a development model for the system is chosen. For example, throwaway prototyping may be the best development approach if user interface risks are dominant. If safety risks are the main consideration, development based on formal transformations may be the most appropriate process, and so on. If the main identified risk is sub-system integration, the waterfall model may be the best development model to use.</a:t>
            </a:r>
          </a:p>
          <a:p>
            <a:pPr marL="342900" indent="-342900">
              <a:buAutoNum type="arabicPeriod"/>
            </a:pPr>
            <a:endParaRPr lang="en-US" dirty="0"/>
          </a:p>
          <a:p>
            <a:pPr marL="342900" indent="-342900">
              <a:buAutoNum type="arabicPeriod"/>
            </a:pPr>
            <a:r>
              <a:rPr lang="en-US" b="1" dirty="0"/>
              <a:t>Planning </a:t>
            </a:r>
            <a:r>
              <a:rPr lang="en-US" dirty="0"/>
              <a:t>The project is reviewed and a decision made whether to continue with a further loop of the spiral. If it is decided to continue, plans are drawn up for the next phase of the project.</a:t>
            </a:r>
            <a:endParaRPr lang="en-IN" dirty="0"/>
          </a:p>
        </p:txBody>
      </p:sp>
    </p:spTree>
    <p:extLst>
      <p:ext uri="{BB962C8B-B14F-4D97-AF65-F5344CB8AC3E}">
        <p14:creationId xmlns:p14="http://schemas.microsoft.com/office/powerpoint/2010/main" val="699511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91A54C1-7DAD-42C9-4034-A16F88AE7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 y="-280737"/>
            <a:ext cx="69088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950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72F395-AE54-CD9E-C1DE-41EC4FE1C521}"/>
              </a:ext>
            </a:extLst>
          </p:cNvPr>
          <p:cNvGraphicFramePr>
            <a:graphicFrameLocks noGrp="1"/>
          </p:cNvGraphicFramePr>
          <p:nvPr>
            <p:extLst>
              <p:ext uri="{D42A27DB-BD31-4B8C-83A1-F6EECF244321}">
                <p14:modId xmlns:p14="http://schemas.microsoft.com/office/powerpoint/2010/main" val="1729727029"/>
              </p:ext>
            </p:extLst>
          </p:nvPr>
        </p:nvGraphicFramePr>
        <p:xfrm>
          <a:off x="181303" y="149772"/>
          <a:ext cx="8718856" cy="4771950"/>
        </p:xfrm>
        <a:graphic>
          <a:graphicData uri="http://schemas.openxmlformats.org/drawingml/2006/table">
            <a:tbl>
              <a:tblPr firstRow="1">
                <a:tableStyleId>{1E171933-4619-4E11-9A3F-F7608DF75F80}</a:tableStyleId>
              </a:tblPr>
              <a:tblGrid>
                <a:gridCol w="2179714">
                  <a:extLst>
                    <a:ext uri="{9D8B030D-6E8A-4147-A177-3AD203B41FA5}">
                      <a16:colId xmlns:a16="http://schemas.microsoft.com/office/drawing/2014/main" val="375806690"/>
                    </a:ext>
                  </a:extLst>
                </a:gridCol>
                <a:gridCol w="2179714">
                  <a:extLst>
                    <a:ext uri="{9D8B030D-6E8A-4147-A177-3AD203B41FA5}">
                      <a16:colId xmlns:a16="http://schemas.microsoft.com/office/drawing/2014/main" val="2615965002"/>
                    </a:ext>
                  </a:extLst>
                </a:gridCol>
                <a:gridCol w="2179714">
                  <a:extLst>
                    <a:ext uri="{9D8B030D-6E8A-4147-A177-3AD203B41FA5}">
                      <a16:colId xmlns:a16="http://schemas.microsoft.com/office/drawing/2014/main" val="3942697100"/>
                    </a:ext>
                  </a:extLst>
                </a:gridCol>
                <a:gridCol w="2179714">
                  <a:extLst>
                    <a:ext uri="{9D8B030D-6E8A-4147-A177-3AD203B41FA5}">
                      <a16:colId xmlns:a16="http://schemas.microsoft.com/office/drawing/2014/main" val="4027640121"/>
                    </a:ext>
                  </a:extLst>
                </a:gridCol>
              </a:tblGrid>
              <a:tr h="134882">
                <a:tc>
                  <a:txBody>
                    <a:bodyPr/>
                    <a:lstStyle/>
                    <a:p>
                      <a:pPr algn="ctr">
                        <a:buNone/>
                      </a:pPr>
                      <a:r>
                        <a:rPr lang="en-IN" sz="1000" b="1">
                          <a:latin typeface="Lato" panose="020F0502020204030203" pitchFamily="34" charset="0"/>
                        </a:rPr>
                        <a:t>Risk</a:t>
                      </a:r>
                      <a:endParaRPr lang="en-IN" sz="1000">
                        <a:latin typeface="Lato" panose="020F0502020204030203" pitchFamily="34" charset="0"/>
                      </a:endParaRPr>
                    </a:p>
                  </a:txBody>
                  <a:tcPr marL="27403" marR="27403" marT="13702" marB="13702" anchor="ctr"/>
                </a:tc>
                <a:tc>
                  <a:txBody>
                    <a:bodyPr/>
                    <a:lstStyle/>
                    <a:p>
                      <a:pPr algn="ctr">
                        <a:buNone/>
                      </a:pPr>
                      <a:r>
                        <a:rPr lang="en-IN" sz="1000" b="1">
                          <a:latin typeface="Lato" panose="020F0502020204030203" pitchFamily="34" charset="0"/>
                        </a:rPr>
                        <a:t>Cause</a:t>
                      </a:r>
                      <a:endParaRPr lang="en-IN" sz="1000">
                        <a:latin typeface="Lato" panose="020F0502020204030203" pitchFamily="34" charset="0"/>
                      </a:endParaRPr>
                    </a:p>
                  </a:txBody>
                  <a:tcPr marL="27403" marR="27403" marT="13702" marB="13702" anchor="ctr"/>
                </a:tc>
                <a:tc>
                  <a:txBody>
                    <a:bodyPr/>
                    <a:lstStyle/>
                    <a:p>
                      <a:pPr algn="ctr">
                        <a:buNone/>
                      </a:pPr>
                      <a:r>
                        <a:rPr lang="en-IN" sz="1000" b="1">
                          <a:latin typeface="Lato" panose="020F0502020204030203" pitchFamily="34" charset="0"/>
                        </a:rPr>
                        <a:t>Impact</a:t>
                      </a:r>
                      <a:endParaRPr lang="en-IN" sz="1000">
                        <a:latin typeface="Lato" panose="020F0502020204030203" pitchFamily="34" charset="0"/>
                      </a:endParaRPr>
                    </a:p>
                  </a:txBody>
                  <a:tcPr marL="27403" marR="27403" marT="13702" marB="13702" anchor="ctr"/>
                </a:tc>
                <a:tc>
                  <a:txBody>
                    <a:bodyPr/>
                    <a:lstStyle/>
                    <a:p>
                      <a:pPr algn="ctr">
                        <a:buNone/>
                      </a:pPr>
                      <a:r>
                        <a:rPr lang="en-IN" sz="1000" b="1" dirty="0">
                          <a:latin typeface="Lato" panose="020F0502020204030203" pitchFamily="34" charset="0"/>
                        </a:rPr>
                        <a:t>Mitigation Strategy</a:t>
                      </a:r>
                    </a:p>
                  </a:txBody>
                  <a:tcPr marL="27403" marR="27403" marT="13702" marB="13702" anchor="ctr"/>
                </a:tc>
                <a:extLst>
                  <a:ext uri="{0D108BD9-81ED-4DB2-BD59-A6C34878D82A}">
                    <a16:rowId xmlns:a16="http://schemas.microsoft.com/office/drawing/2014/main" val="2430924386"/>
                  </a:ext>
                </a:extLst>
              </a:tr>
              <a:tr h="771156">
                <a:tc>
                  <a:txBody>
                    <a:bodyPr/>
                    <a:lstStyle/>
                    <a:p>
                      <a:pPr>
                        <a:buNone/>
                      </a:pPr>
                      <a:r>
                        <a:rPr lang="en-IN" sz="1000" b="1" dirty="0">
                          <a:latin typeface="Lato" panose="020F0502020204030203" pitchFamily="34" charset="0"/>
                        </a:rPr>
                        <a:t>Incomplete requirements</a:t>
                      </a:r>
                      <a:endParaRPr lang="en-IN" sz="1000" dirty="0">
                        <a:latin typeface="Lato" panose="020F0502020204030203" pitchFamily="34" charset="0"/>
                      </a:endParaRPr>
                    </a:p>
                  </a:txBody>
                  <a:tcPr marL="27403" marR="27403" marT="13702" marB="13702" anchor="ctr"/>
                </a:tc>
                <a:tc>
                  <a:txBody>
                    <a:bodyPr/>
                    <a:lstStyle/>
                    <a:p>
                      <a:pPr>
                        <a:buNone/>
                      </a:pPr>
                      <a:r>
                        <a:rPr lang="en-IN" sz="1000">
                          <a:latin typeface="Lato" panose="020F0502020204030203" pitchFamily="34" charset="0"/>
                        </a:rPr>
                        <a:t>Missed stakeholder input</a:t>
                      </a:r>
                    </a:p>
                  </a:txBody>
                  <a:tcPr marL="27403" marR="27403" marT="13702" marB="13702" anchor="ctr"/>
                </a:tc>
                <a:tc>
                  <a:txBody>
                    <a:bodyPr/>
                    <a:lstStyle/>
                    <a:p>
                      <a:pPr>
                        <a:buNone/>
                      </a:pPr>
                      <a:r>
                        <a:rPr lang="en-IN" sz="1000" dirty="0">
                          <a:latin typeface="Lato" panose="020F0502020204030203" pitchFamily="34" charset="0"/>
                        </a:rPr>
                        <a:t>Missing features</a:t>
                      </a:r>
                    </a:p>
                  </a:txBody>
                  <a:tcPr marL="27403" marR="27403" marT="13702" marB="13702" anchor="ctr"/>
                </a:tc>
                <a:tc>
                  <a:txBody>
                    <a:bodyPr/>
                    <a:lstStyle/>
                    <a:p>
                      <a:pPr>
                        <a:buNone/>
                      </a:pPr>
                      <a:r>
                        <a:rPr lang="en-US" sz="1000" b="0" dirty="0">
                          <a:latin typeface="Lato" panose="020F0502020204030203" pitchFamily="34" charset="0"/>
                        </a:rPr>
                        <a:t>Conduct comprehensive stakeholder interviews, use requirement checklists, and hold requirement review sessions with all parties.</a:t>
                      </a:r>
                    </a:p>
                  </a:txBody>
                  <a:tcPr marL="27403" marR="27403" marT="13702" marB="13702" anchor="ctr"/>
                </a:tc>
                <a:extLst>
                  <a:ext uri="{0D108BD9-81ED-4DB2-BD59-A6C34878D82A}">
                    <a16:rowId xmlns:a16="http://schemas.microsoft.com/office/drawing/2014/main" val="3593393008"/>
                  </a:ext>
                </a:extLst>
              </a:tr>
              <a:tr h="601483">
                <a:tc>
                  <a:txBody>
                    <a:bodyPr/>
                    <a:lstStyle/>
                    <a:p>
                      <a:pPr>
                        <a:buNone/>
                      </a:pPr>
                      <a:r>
                        <a:rPr lang="en-IN" sz="1000" b="1">
                          <a:latin typeface="Lato" panose="020F0502020204030203" pitchFamily="34" charset="0"/>
                        </a:rPr>
                        <a:t>Ambiguous requirements</a:t>
                      </a:r>
                      <a:endParaRPr lang="en-IN" sz="1000">
                        <a:latin typeface="Lato" panose="020F0502020204030203" pitchFamily="34" charset="0"/>
                      </a:endParaRPr>
                    </a:p>
                  </a:txBody>
                  <a:tcPr marL="27403" marR="27403" marT="13702" marB="13702" anchor="ctr"/>
                </a:tc>
                <a:tc>
                  <a:txBody>
                    <a:bodyPr/>
                    <a:lstStyle/>
                    <a:p>
                      <a:pPr>
                        <a:buNone/>
                      </a:pPr>
                      <a:r>
                        <a:rPr lang="en-IN" sz="1000">
                          <a:latin typeface="Lato" panose="020F0502020204030203" pitchFamily="34" charset="0"/>
                        </a:rPr>
                        <a:t>Vague wording</a:t>
                      </a:r>
                    </a:p>
                  </a:txBody>
                  <a:tcPr marL="27403" marR="27403" marT="13702" marB="13702" anchor="ctr"/>
                </a:tc>
                <a:tc>
                  <a:txBody>
                    <a:bodyPr/>
                    <a:lstStyle/>
                    <a:p>
                      <a:pPr>
                        <a:buNone/>
                      </a:pPr>
                      <a:r>
                        <a:rPr lang="en-IN" sz="1000">
                          <a:latin typeface="Lato" panose="020F0502020204030203" pitchFamily="34" charset="0"/>
                        </a:rPr>
                        <a:t>Misinterpretation</a:t>
                      </a:r>
                    </a:p>
                  </a:txBody>
                  <a:tcPr marL="27403" marR="27403" marT="13702" marB="13702" anchor="ctr"/>
                </a:tc>
                <a:tc>
                  <a:txBody>
                    <a:bodyPr/>
                    <a:lstStyle/>
                    <a:p>
                      <a:pPr>
                        <a:buNone/>
                      </a:pPr>
                      <a:r>
                        <a:rPr lang="en-US" sz="1000" b="0">
                          <a:latin typeface="Lato" panose="020F0502020204030203" pitchFamily="34" charset="0"/>
                        </a:rPr>
                        <a:t>Use clear, measurable, testable statements (per IEEE SRS guidelines) and maintain a glossary of terms.</a:t>
                      </a:r>
                    </a:p>
                  </a:txBody>
                  <a:tcPr marL="27403" marR="27403" marT="13702" marB="13702" anchor="ctr"/>
                </a:tc>
                <a:extLst>
                  <a:ext uri="{0D108BD9-81ED-4DB2-BD59-A6C34878D82A}">
                    <a16:rowId xmlns:a16="http://schemas.microsoft.com/office/drawing/2014/main" val="1248013235"/>
                  </a:ext>
                </a:extLst>
              </a:tr>
              <a:tr h="559065">
                <a:tc>
                  <a:txBody>
                    <a:bodyPr/>
                    <a:lstStyle/>
                    <a:p>
                      <a:pPr>
                        <a:buNone/>
                      </a:pPr>
                      <a:r>
                        <a:rPr lang="en-IN" sz="1000" b="1">
                          <a:latin typeface="Lato" panose="020F0502020204030203" pitchFamily="34" charset="0"/>
                        </a:rPr>
                        <a:t>Scope creep</a:t>
                      </a:r>
                      <a:endParaRPr lang="en-IN" sz="1000">
                        <a:latin typeface="Lato" panose="020F0502020204030203" pitchFamily="34" charset="0"/>
                      </a:endParaRPr>
                    </a:p>
                  </a:txBody>
                  <a:tcPr marL="27403" marR="27403" marT="13702" marB="13702" anchor="ctr"/>
                </a:tc>
                <a:tc>
                  <a:txBody>
                    <a:bodyPr/>
                    <a:lstStyle/>
                    <a:p>
                      <a:pPr>
                        <a:buNone/>
                      </a:pPr>
                      <a:r>
                        <a:rPr lang="en-IN" sz="1000">
                          <a:latin typeface="Lato" panose="020F0502020204030203" pitchFamily="34" charset="0"/>
                        </a:rPr>
                        <a:t>Uncontrolled change requests</a:t>
                      </a:r>
                    </a:p>
                  </a:txBody>
                  <a:tcPr marL="27403" marR="27403" marT="13702" marB="13702" anchor="ctr"/>
                </a:tc>
                <a:tc>
                  <a:txBody>
                    <a:bodyPr/>
                    <a:lstStyle/>
                    <a:p>
                      <a:pPr>
                        <a:buNone/>
                      </a:pPr>
                      <a:r>
                        <a:rPr lang="en-IN" sz="1000" dirty="0">
                          <a:latin typeface="Lato" panose="020F0502020204030203" pitchFamily="34" charset="0"/>
                        </a:rPr>
                        <a:t>Budget/schedule overruns</a:t>
                      </a:r>
                    </a:p>
                  </a:txBody>
                  <a:tcPr marL="27403" marR="27403" marT="13702" marB="13702" anchor="ctr"/>
                </a:tc>
                <a:tc>
                  <a:txBody>
                    <a:bodyPr/>
                    <a:lstStyle/>
                    <a:p>
                      <a:pPr>
                        <a:buNone/>
                      </a:pPr>
                      <a:r>
                        <a:rPr lang="en-US" sz="1000" b="0">
                          <a:latin typeface="Lato" panose="020F0502020204030203" pitchFamily="34" charset="0"/>
                        </a:rPr>
                        <a:t>Implement a formal change control process; evaluate and approve changes before adding to scope.</a:t>
                      </a:r>
                    </a:p>
                  </a:txBody>
                  <a:tcPr marL="27403" marR="27403" marT="13702" marB="13702" anchor="ctr"/>
                </a:tc>
                <a:extLst>
                  <a:ext uri="{0D108BD9-81ED-4DB2-BD59-A6C34878D82A}">
                    <a16:rowId xmlns:a16="http://schemas.microsoft.com/office/drawing/2014/main" val="2485897975"/>
                  </a:ext>
                </a:extLst>
              </a:tr>
              <a:tr h="728738">
                <a:tc>
                  <a:txBody>
                    <a:bodyPr/>
                    <a:lstStyle/>
                    <a:p>
                      <a:pPr>
                        <a:buNone/>
                      </a:pPr>
                      <a:r>
                        <a:rPr lang="en-IN" sz="1000" b="1">
                          <a:latin typeface="Lato" panose="020F0502020204030203" pitchFamily="34" charset="0"/>
                        </a:rPr>
                        <a:t>Stakeholder conflicts</a:t>
                      </a:r>
                      <a:endParaRPr lang="en-IN" sz="1000">
                        <a:latin typeface="Lato" panose="020F0502020204030203" pitchFamily="34" charset="0"/>
                      </a:endParaRPr>
                    </a:p>
                  </a:txBody>
                  <a:tcPr marL="27403" marR="27403" marT="13702" marB="13702" anchor="ctr"/>
                </a:tc>
                <a:tc>
                  <a:txBody>
                    <a:bodyPr/>
                    <a:lstStyle/>
                    <a:p>
                      <a:pPr>
                        <a:buNone/>
                      </a:pPr>
                      <a:r>
                        <a:rPr lang="en-IN" sz="1000" dirty="0">
                          <a:latin typeface="Lato" panose="020F0502020204030203" pitchFamily="34" charset="0"/>
                        </a:rPr>
                        <a:t>Differing priorities</a:t>
                      </a:r>
                    </a:p>
                  </a:txBody>
                  <a:tcPr marL="27403" marR="27403" marT="13702" marB="13702" anchor="ctr"/>
                </a:tc>
                <a:tc>
                  <a:txBody>
                    <a:bodyPr/>
                    <a:lstStyle/>
                    <a:p>
                      <a:pPr>
                        <a:buNone/>
                      </a:pPr>
                      <a:r>
                        <a:rPr lang="en-IN" sz="1000">
                          <a:latin typeface="Lato" panose="020F0502020204030203" pitchFamily="34" charset="0"/>
                        </a:rPr>
                        <a:t>Delays, compromise quality</a:t>
                      </a:r>
                    </a:p>
                  </a:txBody>
                  <a:tcPr marL="27403" marR="27403" marT="13702" marB="13702" anchor="ctr"/>
                </a:tc>
                <a:tc>
                  <a:txBody>
                    <a:bodyPr/>
                    <a:lstStyle/>
                    <a:p>
                      <a:pPr>
                        <a:buNone/>
                      </a:pPr>
                      <a:r>
                        <a:rPr lang="en-US" sz="1000" b="0">
                          <a:latin typeface="Lato" panose="020F0502020204030203" pitchFamily="34" charset="0"/>
                        </a:rPr>
                        <a:t>Facilitate requirements negotiation workshops and maintain a prioritized requirement list agreed by all stakeholders.</a:t>
                      </a:r>
                    </a:p>
                  </a:txBody>
                  <a:tcPr marL="27403" marR="27403" marT="13702" marB="13702" anchor="ctr"/>
                </a:tc>
                <a:extLst>
                  <a:ext uri="{0D108BD9-81ED-4DB2-BD59-A6C34878D82A}">
                    <a16:rowId xmlns:a16="http://schemas.microsoft.com/office/drawing/2014/main" val="2639037813"/>
                  </a:ext>
                </a:extLst>
              </a:tr>
              <a:tr h="686320">
                <a:tc>
                  <a:txBody>
                    <a:bodyPr/>
                    <a:lstStyle/>
                    <a:p>
                      <a:pPr>
                        <a:buNone/>
                      </a:pPr>
                      <a:r>
                        <a:rPr lang="en-IN" sz="1000" b="1">
                          <a:latin typeface="Lato" panose="020F0502020204030203" pitchFamily="34" charset="0"/>
                        </a:rPr>
                        <a:t>Miscommunication</a:t>
                      </a:r>
                      <a:endParaRPr lang="en-IN" sz="1000">
                        <a:latin typeface="Lato" panose="020F0502020204030203" pitchFamily="34" charset="0"/>
                      </a:endParaRPr>
                    </a:p>
                  </a:txBody>
                  <a:tcPr marL="27403" marR="27403" marT="13702" marB="13702" anchor="ctr"/>
                </a:tc>
                <a:tc>
                  <a:txBody>
                    <a:bodyPr/>
                    <a:lstStyle/>
                    <a:p>
                      <a:pPr>
                        <a:buNone/>
                      </a:pPr>
                      <a:r>
                        <a:rPr lang="en-IN" sz="1000">
                          <a:latin typeface="Lato" panose="020F0502020204030203" pitchFamily="34" charset="0"/>
                        </a:rPr>
                        <a:t>Terminology mismatch</a:t>
                      </a:r>
                    </a:p>
                  </a:txBody>
                  <a:tcPr marL="27403" marR="27403" marT="13702" marB="13702" anchor="ctr"/>
                </a:tc>
                <a:tc>
                  <a:txBody>
                    <a:bodyPr/>
                    <a:lstStyle/>
                    <a:p>
                      <a:pPr>
                        <a:buNone/>
                      </a:pPr>
                      <a:r>
                        <a:rPr lang="en-IN" sz="1000">
                          <a:latin typeface="Lato" panose="020F0502020204030203" pitchFamily="34" charset="0"/>
                        </a:rPr>
                        <a:t>Wrong implementation</a:t>
                      </a:r>
                    </a:p>
                  </a:txBody>
                  <a:tcPr marL="27403" marR="27403" marT="13702" marB="13702" anchor="ctr"/>
                </a:tc>
                <a:tc>
                  <a:txBody>
                    <a:bodyPr/>
                    <a:lstStyle/>
                    <a:p>
                      <a:pPr>
                        <a:buNone/>
                      </a:pPr>
                      <a:r>
                        <a:rPr lang="en-US" sz="1000" b="0">
                          <a:latin typeface="Lato" panose="020F0502020204030203" pitchFamily="34" charset="0"/>
                        </a:rPr>
                        <a:t>Use visual models (UML, DFD), maintain documentation in a shared repository, and conduct regular review meetings.</a:t>
                      </a:r>
                    </a:p>
                  </a:txBody>
                  <a:tcPr marL="27403" marR="27403" marT="13702" marB="13702" anchor="ctr"/>
                </a:tc>
                <a:extLst>
                  <a:ext uri="{0D108BD9-81ED-4DB2-BD59-A6C34878D82A}">
                    <a16:rowId xmlns:a16="http://schemas.microsoft.com/office/drawing/2014/main" val="1516700852"/>
                  </a:ext>
                </a:extLst>
              </a:tr>
              <a:tr h="643901">
                <a:tc>
                  <a:txBody>
                    <a:bodyPr/>
                    <a:lstStyle/>
                    <a:p>
                      <a:pPr>
                        <a:buNone/>
                      </a:pPr>
                      <a:r>
                        <a:rPr lang="en-IN" sz="1000" b="1">
                          <a:latin typeface="Lato" panose="020F0502020204030203" pitchFamily="34" charset="0"/>
                        </a:rPr>
                        <a:t>Ignoring non-functional reqs</a:t>
                      </a:r>
                      <a:endParaRPr lang="en-IN" sz="1000">
                        <a:latin typeface="Lato" panose="020F0502020204030203" pitchFamily="34" charset="0"/>
                      </a:endParaRPr>
                    </a:p>
                  </a:txBody>
                  <a:tcPr marL="27403" marR="27403" marT="13702" marB="13702" anchor="ctr"/>
                </a:tc>
                <a:tc>
                  <a:txBody>
                    <a:bodyPr/>
                    <a:lstStyle/>
                    <a:p>
                      <a:pPr>
                        <a:buNone/>
                      </a:pPr>
                      <a:r>
                        <a:rPr lang="en-US" sz="1000">
                          <a:latin typeface="Lato" panose="020F0502020204030203" pitchFamily="34" charset="0"/>
                        </a:rPr>
                        <a:t>Focus only on functional requirements</a:t>
                      </a:r>
                    </a:p>
                  </a:txBody>
                  <a:tcPr marL="27403" marR="27403" marT="13702" marB="13702" anchor="ctr"/>
                </a:tc>
                <a:tc>
                  <a:txBody>
                    <a:bodyPr/>
                    <a:lstStyle/>
                    <a:p>
                      <a:pPr>
                        <a:buNone/>
                      </a:pPr>
                      <a:r>
                        <a:rPr lang="en-IN" sz="1000">
                          <a:latin typeface="Lato" panose="020F0502020204030203" pitchFamily="34" charset="0"/>
                        </a:rPr>
                        <a:t>Poor system performance</a:t>
                      </a:r>
                    </a:p>
                  </a:txBody>
                  <a:tcPr marL="27403" marR="27403" marT="13702" marB="13702" anchor="ctr"/>
                </a:tc>
                <a:tc>
                  <a:txBody>
                    <a:bodyPr/>
                    <a:lstStyle/>
                    <a:p>
                      <a:pPr>
                        <a:buNone/>
                      </a:pPr>
                      <a:r>
                        <a:rPr lang="en-US" sz="1000" b="0">
                          <a:latin typeface="Lato" panose="020F0502020204030203" pitchFamily="34" charset="0"/>
                        </a:rPr>
                        <a:t>Include non-functional requirements in SRS (e.g., performance, security, usability) and plan separate tests for them.</a:t>
                      </a:r>
                    </a:p>
                  </a:txBody>
                  <a:tcPr marL="27403" marR="27403" marT="13702" marB="13702" anchor="ctr"/>
                </a:tc>
                <a:extLst>
                  <a:ext uri="{0D108BD9-81ED-4DB2-BD59-A6C34878D82A}">
                    <a16:rowId xmlns:a16="http://schemas.microsoft.com/office/drawing/2014/main" val="4235477349"/>
                  </a:ext>
                </a:extLst>
              </a:tr>
              <a:tr h="601483">
                <a:tc>
                  <a:txBody>
                    <a:bodyPr/>
                    <a:lstStyle/>
                    <a:p>
                      <a:pPr>
                        <a:buNone/>
                      </a:pPr>
                      <a:r>
                        <a:rPr lang="en-IN" sz="1000" b="1" dirty="0">
                          <a:latin typeface="Lato" panose="020F0502020204030203" pitchFamily="34" charset="0"/>
                        </a:rPr>
                        <a:t>Unrealistic expectations</a:t>
                      </a:r>
                      <a:endParaRPr lang="en-IN" sz="1000" dirty="0">
                        <a:latin typeface="Lato" panose="020F0502020204030203" pitchFamily="34" charset="0"/>
                      </a:endParaRPr>
                    </a:p>
                  </a:txBody>
                  <a:tcPr marL="27403" marR="27403" marT="13702" marB="13702" anchor="ctr"/>
                </a:tc>
                <a:tc>
                  <a:txBody>
                    <a:bodyPr/>
                    <a:lstStyle/>
                    <a:p>
                      <a:pPr>
                        <a:buNone/>
                      </a:pPr>
                      <a:r>
                        <a:rPr lang="en-IN" sz="1000">
                          <a:latin typeface="Lato" panose="020F0502020204030203" pitchFamily="34" charset="0"/>
                        </a:rPr>
                        <a:t>Over-promising deliverables</a:t>
                      </a:r>
                    </a:p>
                  </a:txBody>
                  <a:tcPr marL="27403" marR="27403" marT="13702" marB="13702" anchor="ctr"/>
                </a:tc>
                <a:tc>
                  <a:txBody>
                    <a:bodyPr/>
                    <a:lstStyle/>
                    <a:p>
                      <a:pPr>
                        <a:buNone/>
                      </a:pPr>
                      <a:r>
                        <a:rPr lang="en-IN" sz="1000">
                          <a:latin typeface="Lato" panose="020F0502020204030203" pitchFamily="34" charset="0"/>
                        </a:rPr>
                        <a:t>Project failure</a:t>
                      </a:r>
                    </a:p>
                  </a:txBody>
                  <a:tcPr marL="27403" marR="27403" marT="13702" marB="13702" anchor="ctr"/>
                </a:tc>
                <a:tc>
                  <a:txBody>
                    <a:bodyPr/>
                    <a:lstStyle/>
                    <a:p>
                      <a:pPr>
                        <a:buNone/>
                      </a:pPr>
                      <a:r>
                        <a:rPr lang="en-US" sz="1000" b="0" dirty="0">
                          <a:latin typeface="Lato" panose="020F0502020204030203" pitchFamily="34" charset="0"/>
                        </a:rPr>
                        <a:t>Involve technical leads in estimation, use historical data, and set SMART goals with clear deliverables.</a:t>
                      </a:r>
                    </a:p>
                  </a:txBody>
                  <a:tcPr marL="27403" marR="27403" marT="13702" marB="13702" anchor="ctr"/>
                </a:tc>
                <a:extLst>
                  <a:ext uri="{0D108BD9-81ED-4DB2-BD59-A6C34878D82A}">
                    <a16:rowId xmlns:a16="http://schemas.microsoft.com/office/drawing/2014/main" val="1251803440"/>
                  </a:ext>
                </a:extLst>
              </a:tr>
            </a:tbl>
          </a:graphicData>
        </a:graphic>
      </p:graphicFrame>
    </p:spTree>
    <p:extLst>
      <p:ext uri="{BB962C8B-B14F-4D97-AF65-F5344CB8AC3E}">
        <p14:creationId xmlns:p14="http://schemas.microsoft.com/office/powerpoint/2010/main" val="2482012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CF0D6BA-C086-CD17-81EB-9093265AD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555171"/>
            <a:ext cx="89154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474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129AEA1-F347-DEF3-2929-E1F920A07B98}"/>
              </a:ext>
            </a:extLst>
          </p:cNvPr>
          <p:cNvGraphicFramePr>
            <a:graphicFrameLocks noGrp="1"/>
          </p:cNvGraphicFramePr>
          <p:nvPr>
            <p:extLst>
              <p:ext uri="{D42A27DB-BD31-4B8C-83A1-F6EECF244321}">
                <p14:modId xmlns:p14="http://schemas.microsoft.com/office/powerpoint/2010/main" val="2303286943"/>
              </p:ext>
            </p:extLst>
          </p:nvPr>
        </p:nvGraphicFramePr>
        <p:xfrm>
          <a:off x="101600" y="101601"/>
          <a:ext cx="8900160" cy="4897122"/>
        </p:xfrm>
        <a:graphic>
          <a:graphicData uri="http://schemas.openxmlformats.org/drawingml/2006/table">
            <a:tbl>
              <a:tblPr firstRow="1" firstCol="1">
                <a:tableStyleId>{EB9631B5-78F2-41C9-869B-9F39066F8104}</a:tableStyleId>
              </a:tblPr>
              <a:tblGrid>
                <a:gridCol w="1780032">
                  <a:extLst>
                    <a:ext uri="{9D8B030D-6E8A-4147-A177-3AD203B41FA5}">
                      <a16:colId xmlns:a16="http://schemas.microsoft.com/office/drawing/2014/main" val="2313053594"/>
                    </a:ext>
                  </a:extLst>
                </a:gridCol>
                <a:gridCol w="1780032">
                  <a:extLst>
                    <a:ext uri="{9D8B030D-6E8A-4147-A177-3AD203B41FA5}">
                      <a16:colId xmlns:a16="http://schemas.microsoft.com/office/drawing/2014/main" val="3785619873"/>
                    </a:ext>
                  </a:extLst>
                </a:gridCol>
                <a:gridCol w="1780032">
                  <a:extLst>
                    <a:ext uri="{9D8B030D-6E8A-4147-A177-3AD203B41FA5}">
                      <a16:colId xmlns:a16="http://schemas.microsoft.com/office/drawing/2014/main" val="528362877"/>
                    </a:ext>
                  </a:extLst>
                </a:gridCol>
                <a:gridCol w="1780032">
                  <a:extLst>
                    <a:ext uri="{9D8B030D-6E8A-4147-A177-3AD203B41FA5}">
                      <a16:colId xmlns:a16="http://schemas.microsoft.com/office/drawing/2014/main" val="1752934384"/>
                    </a:ext>
                  </a:extLst>
                </a:gridCol>
                <a:gridCol w="1780032">
                  <a:extLst>
                    <a:ext uri="{9D8B030D-6E8A-4147-A177-3AD203B41FA5}">
                      <a16:colId xmlns:a16="http://schemas.microsoft.com/office/drawing/2014/main" val="452222558"/>
                    </a:ext>
                  </a:extLst>
                </a:gridCol>
              </a:tblGrid>
              <a:tr h="208763">
                <a:tc>
                  <a:txBody>
                    <a:bodyPr/>
                    <a:lstStyle/>
                    <a:p>
                      <a:pPr lvl="4" algn="ctr">
                        <a:buNone/>
                      </a:pPr>
                      <a:r>
                        <a:rPr lang="en-IN" sz="1000" b="1" dirty="0">
                          <a:latin typeface="Lato" panose="020F0502020204030203" pitchFamily="34" charset="0"/>
                        </a:rPr>
                        <a:t>Risk</a:t>
                      </a:r>
                      <a:endParaRPr lang="en-IN" sz="1000" dirty="0">
                        <a:latin typeface="Lato" panose="020F0502020204030203" pitchFamily="34" charset="0"/>
                      </a:endParaRP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000" b="1">
                          <a:latin typeface="Lato" panose="020F0502020204030203" pitchFamily="34" charset="0"/>
                        </a:rPr>
                        <a:t>Description</a:t>
                      </a:r>
                      <a:endParaRPr lang="en-IN" sz="1000">
                        <a:latin typeface="Lato" panose="020F0502020204030203" pitchFamily="34" charset="0"/>
                      </a:endParaRP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000" b="1">
                          <a:latin typeface="Lato" panose="020F0502020204030203" pitchFamily="34" charset="0"/>
                        </a:rPr>
                        <a:t>Example</a:t>
                      </a:r>
                      <a:endParaRPr lang="en-IN" sz="1000">
                        <a:latin typeface="Lato" panose="020F0502020204030203" pitchFamily="34" charset="0"/>
                      </a:endParaRP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000" b="1">
                          <a:latin typeface="Lato" panose="020F0502020204030203" pitchFamily="34" charset="0"/>
                        </a:rPr>
                        <a:t>Impact</a:t>
                      </a:r>
                      <a:endParaRPr lang="en-IN" sz="1000">
                        <a:latin typeface="Lato" panose="020F0502020204030203" pitchFamily="34" charset="0"/>
                      </a:endParaRP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000" b="1" dirty="0">
                          <a:latin typeface="Lato" panose="020F0502020204030203" pitchFamily="34" charset="0"/>
                        </a:rPr>
                        <a:t>Mitigation</a:t>
                      </a:r>
                      <a:endParaRPr lang="en-IN" sz="1000" dirty="0">
                        <a:latin typeface="Lato" panose="020F0502020204030203" pitchFamily="34" charset="0"/>
                      </a:endParaRP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9123571"/>
                  </a:ext>
                </a:extLst>
              </a:tr>
              <a:tr h="795494">
                <a:tc>
                  <a:txBody>
                    <a:bodyPr/>
                    <a:lstStyle/>
                    <a:p>
                      <a:pPr lvl="4" algn="l">
                        <a:buNone/>
                      </a:pPr>
                      <a:r>
                        <a:rPr lang="en-IN" sz="1000" b="1">
                          <a:latin typeface="Lato" panose="020F0502020204030203" pitchFamily="34" charset="0"/>
                        </a:rPr>
                        <a:t>Unrealistic Time Estimates</a:t>
                      </a:r>
                      <a:endParaRPr lang="en-IN" sz="1000">
                        <a:latin typeface="Lato" panose="020F0502020204030203" pitchFamily="34" charset="0"/>
                      </a:endParaRP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000" dirty="0">
                          <a:latin typeface="Lato" panose="020F0502020204030203" pitchFamily="34" charset="0"/>
                        </a:rPr>
                        <a:t>Underestimating duration for tasks</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000">
                          <a:latin typeface="Lato" panose="020F0502020204030203" pitchFamily="34" charset="0"/>
                        </a:rPr>
                        <a:t>Planning 2 weeks for integration when testing alone takes 3 weeks</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000">
                          <a:latin typeface="Lato" panose="020F0502020204030203" pitchFamily="34" charset="0"/>
                        </a:rPr>
                        <a:t>Schedule slippage</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000">
                          <a:latin typeface="Lato" panose="020F0502020204030203" pitchFamily="34" charset="0"/>
                        </a:rPr>
                        <a:t>Use historical data, add buffer</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4554602"/>
                  </a:ext>
                </a:extLst>
              </a:tr>
              <a:tr h="648811">
                <a:tc>
                  <a:txBody>
                    <a:bodyPr/>
                    <a:lstStyle/>
                    <a:p>
                      <a:pPr lvl="4" algn="l">
                        <a:buNone/>
                      </a:pPr>
                      <a:r>
                        <a:rPr lang="en-IN" sz="1000" b="1">
                          <a:latin typeface="Lato" panose="020F0502020204030203" pitchFamily="34" charset="0"/>
                        </a:rPr>
                        <a:t>Overlooked Dependencies</a:t>
                      </a:r>
                      <a:endParaRPr lang="en-IN" sz="1000">
                        <a:latin typeface="Lato" panose="020F0502020204030203" pitchFamily="34" charset="0"/>
                      </a:endParaRP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000">
                          <a:latin typeface="Lato" panose="020F0502020204030203" pitchFamily="34" charset="0"/>
                        </a:rPr>
                        <a:t>Missing resource/tool dependencies in the plan</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000">
                          <a:latin typeface="Lato" panose="020F0502020204030203" pitchFamily="34" charset="0"/>
                        </a:rPr>
                        <a:t>Ignoring that UI team needs backend API ready first</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000">
                          <a:latin typeface="Lato" panose="020F0502020204030203" pitchFamily="34" charset="0"/>
                        </a:rPr>
                        <a:t>Blocked tasks</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000">
                          <a:latin typeface="Lato" panose="020F0502020204030203" pitchFamily="34" charset="0"/>
                        </a:rPr>
                        <a:t>Use dependency mapping in Gantt charts</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0271277"/>
                  </a:ext>
                </a:extLst>
              </a:tr>
              <a:tr h="648811">
                <a:tc>
                  <a:txBody>
                    <a:bodyPr/>
                    <a:lstStyle/>
                    <a:p>
                      <a:pPr lvl="4" algn="l">
                        <a:buNone/>
                      </a:pPr>
                      <a:r>
                        <a:rPr lang="en-IN" sz="1000" b="1">
                          <a:latin typeface="Lato" panose="020F0502020204030203" pitchFamily="34" charset="0"/>
                        </a:rPr>
                        <a:t>Unproven Technology Choice</a:t>
                      </a:r>
                      <a:endParaRPr lang="en-IN" sz="1000">
                        <a:latin typeface="Lato" panose="020F0502020204030203" pitchFamily="34" charset="0"/>
                      </a:endParaRP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000">
                          <a:latin typeface="Lato" panose="020F0502020204030203" pitchFamily="34" charset="0"/>
                        </a:rPr>
                        <a:t>Selecting tools without validating feasibility</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000" dirty="0">
                          <a:latin typeface="Lato" panose="020F0502020204030203" pitchFamily="34" charset="0"/>
                        </a:rPr>
                        <a:t>Choosing a new AI library without pilot test</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000">
                          <a:latin typeface="Lato" panose="020F0502020204030203" pitchFamily="34" charset="0"/>
                        </a:rPr>
                        <a:t>Technical delays, rework</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000">
                          <a:latin typeface="Lato" panose="020F0502020204030203" pitchFamily="34" charset="0"/>
                        </a:rPr>
                        <a:t>Do prototype or proof-of-concept</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4270701"/>
                  </a:ext>
                </a:extLst>
              </a:tr>
              <a:tr h="795494">
                <a:tc>
                  <a:txBody>
                    <a:bodyPr/>
                    <a:lstStyle/>
                    <a:p>
                      <a:pPr lvl="4" algn="l">
                        <a:buNone/>
                      </a:pPr>
                      <a:r>
                        <a:rPr lang="en-IN" sz="1000" b="1">
                          <a:latin typeface="Lato" panose="020F0502020204030203" pitchFamily="34" charset="0"/>
                        </a:rPr>
                        <a:t>Resource Constraints</a:t>
                      </a:r>
                      <a:endParaRPr lang="en-IN" sz="1000">
                        <a:latin typeface="Lato" panose="020F0502020204030203" pitchFamily="34" charset="0"/>
                      </a:endParaRP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000" dirty="0">
                          <a:latin typeface="Lato" panose="020F0502020204030203" pitchFamily="34" charset="0"/>
                        </a:rPr>
                        <a:t>Not enough skilled staff for planned tasks</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000">
                          <a:latin typeface="Lato" panose="020F0502020204030203" pitchFamily="34" charset="0"/>
                        </a:rPr>
                        <a:t>Planning 4 modules in parallel but only 2 developers available</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000">
                          <a:latin typeface="Lato" panose="020F0502020204030203" pitchFamily="34" charset="0"/>
                        </a:rPr>
                        <a:t>Bottlenecks, quality drop</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000">
                          <a:latin typeface="Lato" panose="020F0502020204030203" pitchFamily="34" charset="0"/>
                        </a:rPr>
                        <a:t>Adjust plan or hire/train</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09465"/>
                  </a:ext>
                </a:extLst>
              </a:tr>
              <a:tr h="502127">
                <a:tc>
                  <a:txBody>
                    <a:bodyPr/>
                    <a:lstStyle/>
                    <a:p>
                      <a:pPr lvl="4" algn="l">
                        <a:buNone/>
                      </a:pPr>
                      <a:r>
                        <a:rPr lang="en-IN" sz="1000" b="1">
                          <a:latin typeface="Lato" panose="020F0502020204030203" pitchFamily="34" charset="0"/>
                        </a:rPr>
                        <a:t>Cost Underestimation</a:t>
                      </a:r>
                      <a:endParaRPr lang="en-IN" sz="1000">
                        <a:latin typeface="Lato" panose="020F0502020204030203" pitchFamily="34" charset="0"/>
                      </a:endParaRP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000" dirty="0">
                          <a:latin typeface="Lato" panose="020F0502020204030203" pitchFamily="34" charset="0"/>
                        </a:rPr>
                        <a:t>Budget plan misses hidden costs</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000">
                          <a:latin typeface="Lato" panose="020F0502020204030203" pitchFamily="34" charset="0"/>
                        </a:rPr>
                        <a:t>Ignoring licensing fees for third-party SDK</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000">
                          <a:latin typeface="Lato" panose="020F0502020204030203" pitchFamily="34" charset="0"/>
                        </a:rPr>
                        <a:t>Budget overruns</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000">
                          <a:latin typeface="Lato" panose="020F0502020204030203" pitchFamily="34" charset="0"/>
                        </a:rPr>
                        <a:t>Cost analysis with contingency fund</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6060700"/>
                  </a:ext>
                </a:extLst>
              </a:tr>
              <a:tr h="648811">
                <a:tc>
                  <a:txBody>
                    <a:bodyPr/>
                    <a:lstStyle/>
                    <a:p>
                      <a:pPr lvl="4" algn="l">
                        <a:buNone/>
                      </a:pPr>
                      <a:r>
                        <a:rPr lang="en-IN" sz="1000" b="1">
                          <a:latin typeface="Lato" panose="020F0502020204030203" pitchFamily="34" charset="0"/>
                        </a:rPr>
                        <a:t>Scope Misalignment</a:t>
                      </a:r>
                      <a:endParaRPr lang="en-IN" sz="1000">
                        <a:latin typeface="Lato" panose="020F0502020204030203" pitchFamily="34" charset="0"/>
                      </a:endParaRP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000" dirty="0">
                          <a:latin typeface="Lato" panose="020F0502020204030203" pitchFamily="34" charset="0"/>
                        </a:rPr>
                        <a:t>Planned tasks don’t match evolving requirements</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000">
                          <a:latin typeface="Lato" panose="020F0502020204030203" pitchFamily="34" charset="0"/>
                        </a:rPr>
                        <a:t>Working on old feature set while client updated needs</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000">
                          <a:latin typeface="Lato" panose="020F0502020204030203" pitchFamily="34" charset="0"/>
                        </a:rPr>
                        <a:t>Wasted effort</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000">
                          <a:latin typeface="Lato" panose="020F0502020204030203" pitchFamily="34" charset="0"/>
                        </a:rPr>
                        <a:t>Sync plan with latest requirement document</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2668585"/>
                  </a:ext>
                </a:extLst>
              </a:tr>
              <a:tr h="648811">
                <a:tc>
                  <a:txBody>
                    <a:bodyPr/>
                    <a:lstStyle/>
                    <a:p>
                      <a:pPr lvl="4" algn="l">
                        <a:buNone/>
                      </a:pPr>
                      <a:r>
                        <a:rPr lang="en-IN" sz="1000" b="1" dirty="0">
                          <a:latin typeface="Lato" panose="020F0502020204030203" pitchFamily="34" charset="0"/>
                        </a:rPr>
                        <a:t>Integration Risks</a:t>
                      </a:r>
                      <a:endParaRPr lang="en-IN" sz="1000" dirty="0">
                        <a:latin typeface="Lato" panose="020F0502020204030203" pitchFamily="34" charset="0"/>
                      </a:endParaRP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000">
                          <a:latin typeface="Lato" panose="020F0502020204030203" pitchFamily="34" charset="0"/>
                        </a:rPr>
                        <a:t>Planned modules may not integrate smoothly later</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000">
                          <a:latin typeface="Lato" panose="020F0502020204030203" pitchFamily="34" charset="0"/>
                        </a:rPr>
                        <a:t>Different spirals use incompatible data formats</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000">
                          <a:latin typeface="Lato" panose="020F0502020204030203" pitchFamily="34" charset="0"/>
                        </a:rPr>
                        <a:t>Major rework</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000" dirty="0">
                          <a:latin typeface="Lato" panose="020F0502020204030203" pitchFamily="34" charset="0"/>
                        </a:rPr>
                        <a:t>Define standards early, do integration testing mid-way</a:t>
                      </a:r>
                    </a:p>
                  </a:txBody>
                  <a:tcPr marL="45149" marR="45149" marT="22575" marB="22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9102104"/>
                  </a:ext>
                </a:extLst>
              </a:tr>
            </a:tbl>
          </a:graphicData>
        </a:graphic>
      </p:graphicFrame>
    </p:spTree>
    <p:extLst>
      <p:ext uri="{BB962C8B-B14F-4D97-AF65-F5344CB8AC3E}">
        <p14:creationId xmlns:p14="http://schemas.microsoft.com/office/powerpoint/2010/main" val="777439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A6BC1B35-C5F2-CDBF-F0D0-98FCD244F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843" y="326571"/>
            <a:ext cx="73263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286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17">
          <a:extLst>
            <a:ext uri="{FF2B5EF4-FFF2-40B4-BE49-F238E27FC236}">
              <a16:creationId xmlns:a16="http://schemas.microsoft.com/office/drawing/2014/main" id="{BCF3E980-128B-9FA1-3B87-7116517DD8E7}"/>
            </a:ext>
          </a:extLst>
        </p:cNvPr>
        <p:cNvGrpSpPr/>
        <p:nvPr/>
      </p:nvGrpSpPr>
      <p:grpSpPr>
        <a:xfrm>
          <a:off x="0" y="0"/>
          <a:ext cx="0" cy="0"/>
          <a:chOff x="0" y="0"/>
          <a:chExt cx="0" cy="0"/>
        </a:xfrm>
      </p:grpSpPr>
      <p:sp>
        <p:nvSpPr>
          <p:cNvPr id="1018" name="Google Shape;1018;p32">
            <a:extLst>
              <a:ext uri="{FF2B5EF4-FFF2-40B4-BE49-F238E27FC236}">
                <a16:creationId xmlns:a16="http://schemas.microsoft.com/office/drawing/2014/main" id="{DBDB878C-7675-2DCF-48A3-0BD5C604E04A}"/>
              </a:ext>
            </a:extLst>
          </p:cNvPr>
          <p:cNvSpPr/>
          <p:nvPr/>
        </p:nvSpPr>
        <p:spPr>
          <a:xfrm rot="-7219687" flipH="1">
            <a:off x="-1095655" y="408466"/>
            <a:ext cx="5219277" cy="470790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a:extLst>
              <a:ext uri="{FF2B5EF4-FFF2-40B4-BE49-F238E27FC236}">
                <a16:creationId xmlns:a16="http://schemas.microsoft.com/office/drawing/2014/main" id="{885B5722-939F-A100-BD6B-04411011A85D}"/>
              </a:ext>
            </a:extLst>
          </p:cNvPr>
          <p:cNvSpPr txBox="1">
            <a:spLocks noGrp="1"/>
          </p:cNvSpPr>
          <p:nvPr>
            <p:ph type="title"/>
          </p:nvPr>
        </p:nvSpPr>
        <p:spPr>
          <a:xfrm>
            <a:off x="4047175" y="2281352"/>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Process Activities</a:t>
            </a:r>
          </a:p>
        </p:txBody>
      </p:sp>
      <p:sp>
        <p:nvSpPr>
          <p:cNvPr id="1020" name="Google Shape;1020;p32">
            <a:extLst>
              <a:ext uri="{FF2B5EF4-FFF2-40B4-BE49-F238E27FC236}">
                <a16:creationId xmlns:a16="http://schemas.microsoft.com/office/drawing/2014/main" id="{B00959E6-A3F2-39F4-54AD-B9D05FD028A3}"/>
              </a:ext>
            </a:extLst>
          </p:cNvPr>
          <p:cNvSpPr txBox="1">
            <a:spLocks noGrp="1"/>
          </p:cNvSpPr>
          <p:nvPr>
            <p:ph type="title" idx="2"/>
          </p:nvPr>
        </p:nvSpPr>
        <p:spPr>
          <a:xfrm>
            <a:off x="4047175" y="1321975"/>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pic>
        <p:nvPicPr>
          <p:cNvPr id="1021" name="Google Shape;1021;p32">
            <a:extLst>
              <a:ext uri="{FF2B5EF4-FFF2-40B4-BE49-F238E27FC236}">
                <a16:creationId xmlns:a16="http://schemas.microsoft.com/office/drawing/2014/main" id="{375C505B-021B-CF2C-6C34-17BEC25AA235}"/>
              </a:ext>
            </a:extLst>
          </p:cNvPr>
          <p:cNvPicPr preferRelativeResize="0">
            <a:picLocks noGrp="1"/>
          </p:cNvPicPr>
          <p:nvPr>
            <p:ph type="pic" idx="3"/>
          </p:nvPr>
        </p:nvPicPr>
        <p:blipFill rotWithShape="1">
          <a:blip r:embed="rId3"/>
          <a:srcRect/>
          <a:stretch/>
        </p:blipFill>
        <p:spPr>
          <a:xfrm>
            <a:off x="484625" y="1076550"/>
            <a:ext cx="2990400" cy="2990400"/>
          </a:xfrm>
          <a:prstGeom prst="roundRect">
            <a:avLst>
              <a:gd name="adj" fmla="val 16667"/>
            </a:avLst>
          </a:prstGeom>
        </p:spPr>
      </p:pic>
      <p:grpSp>
        <p:nvGrpSpPr>
          <p:cNvPr id="1011" name="Google Shape;1850;p49">
            <a:extLst>
              <a:ext uri="{FF2B5EF4-FFF2-40B4-BE49-F238E27FC236}">
                <a16:creationId xmlns:a16="http://schemas.microsoft.com/office/drawing/2014/main" id="{ECBBBA22-4136-14F4-A627-B94B6E9FF05C}"/>
              </a:ext>
            </a:extLst>
          </p:cNvPr>
          <p:cNvGrpSpPr/>
          <p:nvPr/>
        </p:nvGrpSpPr>
        <p:grpSpPr>
          <a:xfrm>
            <a:off x="484625" y="3895997"/>
            <a:ext cx="654462" cy="491711"/>
            <a:chOff x="7502937" y="568325"/>
            <a:chExt cx="654462" cy="491711"/>
          </a:xfrm>
        </p:grpSpPr>
        <p:grpSp>
          <p:nvGrpSpPr>
            <p:cNvPr id="1012" name="Google Shape;1851;p49">
              <a:extLst>
                <a:ext uri="{FF2B5EF4-FFF2-40B4-BE49-F238E27FC236}">
                  <a16:creationId xmlns:a16="http://schemas.microsoft.com/office/drawing/2014/main" id="{3959231C-3F68-8010-AD26-AA7E62695BBD}"/>
                </a:ext>
              </a:extLst>
            </p:cNvPr>
            <p:cNvGrpSpPr/>
            <p:nvPr/>
          </p:nvGrpSpPr>
          <p:grpSpPr>
            <a:xfrm>
              <a:off x="7502937" y="568325"/>
              <a:ext cx="654462" cy="491711"/>
              <a:chOff x="7502937" y="568325"/>
              <a:chExt cx="654462" cy="491711"/>
            </a:xfrm>
          </p:grpSpPr>
          <p:sp>
            <p:nvSpPr>
              <p:cNvPr id="1017" name="Google Shape;1852;p49">
                <a:extLst>
                  <a:ext uri="{FF2B5EF4-FFF2-40B4-BE49-F238E27FC236}">
                    <a16:creationId xmlns:a16="http://schemas.microsoft.com/office/drawing/2014/main" id="{6B58A329-F117-3414-2525-BB82CEE6CCBF}"/>
                  </a:ext>
                </a:extLst>
              </p:cNvPr>
              <p:cNvSpPr/>
              <p:nvPr/>
            </p:nvSpPr>
            <p:spPr>
              <a:xfrm rot="-10195540">
                <a:off x="7580346" y="568325"/>
                <a:ext cx="522573" cy="216404"/>
              </a:xfrm>
              <a:custGeom>
                <a:avLst/>
                <a:gdLst/>
                <a:ahLst/>
                <a:cxnLst/>
                <a:rect l="l" t="t" r="r" b="b"/>
                <a:pathLst>
                  <a:path w="522351" h="216312" extrusionOk="0">
                    <a:moveTo>
                      <a:pt x="0" y="0"/>
                    </a:moveTo>
                    <a:lnTo>
                      <a:pt x="522351" y="0"/>
                    </a:lnTo>
                    <a:lnTo>
                      <a:pt x="522351" y="216313"/>
                    </a:lnTo>
                    <a:lnTo>
                      <a:pt x="0" y="21631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853;p49">
                <a:extLst>
                  <a:ext uri="{FF2B5EF4-FFF2-40B4-BE49-F238E27FC236}">
                    <a16:creationId xmlns:a16="http://schemas.microsoft.com/office/drawing/2014/main" id="{DBE3E62B-F18D-C6B5-3528-C070338A2B71}"/>
                  </a:ext>
                </a:extLst>
              </p:cNvPr>
              <p:cNvSpPr/>
              <p:nvPr/>
            </p:nvSpPr>
            <p:spPr>
              <a:xfrm rot="10800000">
                <a:off x="7576185" y="585692"/>
                <a:ext cx="522350" cy="216312"/>
              </a:xfrm>
              <a:custGeom>
                <a:avLst/>
                <a:gdLst/>
                <a:ahLst/>
                <a:cxnLst/>
                <a:rect l="l" t="t" r="r" b="b"/>
                <a:pathLst>
                  <a:path w="522350" h="216312" extrusionOk="0">
                    <a:moveTo>
                      <a:pt x="0" y="0"/>
                    </a:moveTo>
                    <a:lnTo>
                      <a:pt x="522351" y="0"/>
                    </a:lnTo>
                    <a:lnTo>
                      <a:pt x="522351" y="216313"/>
                    </a:lnTo>
                    <a:lnTo>
                      <a:pt x="0" y="21631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854;p49">
                <a:extLst>
                  <a:ext uri="{FF2B5EF4-FFF2-40B4-BE49-F238E27FC236}">
                    <a16:creationId xmlns:a16="http://schemas.microsoft.com/office/drawing/2014/main" id="{F18A7142-DE28-9668-27D0-A83B01A89920}"/>
                  </a:ext>
                </a:extLst>
              </p:cNvPr>
              <p:cNvSpPr/>
              <p:nvPr/>
            </p:nvSpPr>
            <p:spPr>
              <a:xfrm rot="10533442">
                <a:off x="7589040" y="638013"/>
                <a:ext cx="488498" cy="185355"/>
              </a:xfrm>
              <a:custGeom>
                <a:avLst/>
                <a:gdLst/>
                <a:ahLst/>
                <a:cxnLst/>
                <a:rect l="l" t="t" r="r" b="b"/>
                <a:pathLst>
                  <a:path w="488251" h="185261" extrusionOk="0">
                    <a:moveTo>
                      <a:pt x="0" y="0"/>
                    </a:moveTo>
                    <a:lnTo>
                      <a:pt x="488251" y="0"/>
                    </a:lnTo>
                    <a:lnTo>
                      <a:pt x="488251" y="185261"/>
                    </a:lnTo>
                    <a:lnTo>
                      <a:pt x="0" y="18526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855;p49">
                <a:extLst>
                  <a:ext uri="{FF2B5EF4-FFF2-40B4-BE49-F238E27FC236}">
                    <a16:creationId xmlns:a16="http://schemas.microsoft.com/office/drawing/2014/main" id="{FFEA05A8-9DA3-AA71-2F7E-EC94F361ABDE}"/>
                  </a:ext>
                </a:extLst>
              </p:cNvPr>
              <p:cNvSpPr/>
              <p:nvPr/>
            </p:nvSpPr>
            <p:spPr>
              <a:xfrm>
                <a:off x="7502937" y="619886"/>
                <a:ext cx="654462" cy="440150"/>
              </a:xfrm>
              <a:custGeom>
                <a:avLst/>
                <a:gdLst/>
                <a:ahLst/>
                <a:cxnLst/>
                <a:rect l="l" t="t" r="r" b="b"/>
                <a:pathLst>
                  <a:path w="654462" h="440150" extrusionOk="0">
                    <a:moveTo>
                      <a:pt x="204502" y="11430"/>
                    </a:moveTo>
                    <a:lnTo>
                      <a:pt x="254794" y="61722"/>
                    </a:lnTo>
                    <a:cubicBezTo>
                      <a:pt x="262128" y="69056"/>
                      <a:pt x="272034" y="73152"/>
                      <a:pt x="282321" y="73152"/>
                    </a:cubicBezTo>
                    <a:lnTo>
                      <a:pt x="615506" y="73152"/>
                    </a:lnTo>
                    <a:cubicBezTo>
                      <a:pt x="637032" y="73152"/>
                      <a:pt x="654463" y="90583"/>
                      <a:pt x="654463" y="112109"/>
                    </a:cubicBezTo>
                    <a:lnTo>
                      <a:pt x="654463" y="401193"/>
                    </a:lnTo>
                    <a:cubicBezTo>
                      <a:pt x="654463" y="422720"/>
                      <a:pt x="637032" y="440150"/>
                      <a:pt x="615506" y="440150"/>
                    </a:cubicBezTo>
                    <a:lnTo>
                      <a:pt x="38957" y="440150"/>
                    </a:lnTo>
                    <a:cubicBezTo>
                      <a:pt x="17431" y="440150"/>
                      <a:pt x="0" y="422720"/>
                      <a:pt x="0" y="401193"/>
                    </a:cubicBezTo>
                    <a:lnTo>
                      <a:pt x="0" y="38957"/>
                    </a:lnTo>
                    <a:cubicBezTo>
                      <a:pt x="0" y="17431"/>
                      <a:pt x="17431" y="0"/>
                      <a:pt x="38957" y="0"/>
                    </a:cubicBezTo>
                    <a:lnTo>
                      <a:pt x="176974" y="0"/>
                    </a:lnTo>
                    <a:cubicBezTo>
                      <a:pt x="187262" y="0"/>
                      <a:pt x="197167" y="4096"/>
                      <a:pt x="204502" y="114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13" name="Google Shape;1856;p49">
              <a:extLst>
                <a:ext uri="{FF2B5EF4-FFF2-40B4-BE49-F238E27FC236}">
                  <a16:creationId xmlns:a16="http://schemas.microsoft.com/office/drawing/2014/main" id="{FC1F9B07-DE88-D9ED-DA67-29E036E0645F}"/>
                </a:ext>
              </a:extLst>
            </p:cNvPr>
            <p:cNvGrpSpPr/>
            <p:nvPr/>
          </p:nvGrpSpPr>
          <p:grpSpPr>
            <a:xfrm>
              <a:off x="7971282" y="953643"/>
              <a:ext cx="120491" cy="46004"/>
              <a:chOff x="7971282" y="953643"/>
              <a:chExt cx="120491" cy="46004"/>
            </a:xfrm>
          </p:grpSpPr>
          <p:sp>
            <p:nvSpPr>
              <p:cNvPr id="1015" name="Google Shape;1857;p49">
                <a:extLst>
                  <a:ext uri="{FF2B5EF4-FFF2-40B4-BE49-F238E27FC236}">
                    <a16:creationId xmlns:a16="http://schemas.microsoft.com/office/drawing/2014/main" id="{05EF89F1-60D0-468C-A73B-552C713C8E97}"/>
                  </a:ext>
                </a:extLst>
              </p:cNvPr>
              <p:cNvSpPr/>
              <p:nvPr/>
            </p:nvSpPr>
            <p:spPr>
              <a:xfrm>
                <a:off x="7971282" y="983265"/>
                <a:ext cx="88773" cy="16382"/>
              </a:xfrm>
              <a:custGeom>
                <a:avLst/>
                <a:gdLst/>
                <a:ahLst/>
                <a:cxnLst/>
                <a:rect l="l" t="t" r="r" b="b"/>
                <a:pathLst>
                  <a:path w="88773" h="16382" extrusionOk="0">
                    <a:moveTo>
                      <a:pt x="0" y="0"/>
                    </a:moveTo>
                    <a:lnTo>
                      <a:pt x="88773" y="0"/>
                    </a:lnTo>
                    <a:lnTo>
                      <a:pt x="88773" y="16383"/>
                    </a:lnTo>
                    <a:lnTo>
                      <a:pt x="0" y="1638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858;p49">
                <a:extLst>
                  <a:ext uri="{FF2B5EF4-FFF2-40B4-BE49-F238E27FC236}">
                    <a16:creationId xmlns:a16="http://schemas.microsoft.com/office/drawing/2014/main" id="{DC8300C6-AB96-7FE9-A56E-C4F642DDC69B}"/>
                  </a:ext>
                </a:extLst>
              </p:cNvPr>
              <p:cNvSpPr/>
              <p:nvPr/>
            </p:nvSpPr>
            <p:spPr>
              <a:xfrm>
                <a:off x="7971282" y="953643"/>
                <a:ext cx="120491" cy="16382"/>
              </a:xfrm>
              <a:custGeom>
                <a:avLst/>
                <a:gdLst/>
                <a:ahLst/>
                <a:cxnLst/>
                <a:rect l="l" t="t" r="r" b="b"/>
                <a:pathLst>
                  <a:path w="120491" h="16382" extrusionOk="0">
                    <a:moveTo>
                      <a:pt x="0" y="0"/>
                    </a:moveTo>
                    <a:lnTo>
                      <a:pt x="120492" y="0"/>
                    </a:lnTo>
                    <a:lnTo>
                      <a:pt x="120492" y="16383"/>
                    </a:lnTo>
                    <a:lnTo>
                      <a:pt x="0" y="1638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14" name="Google Shape;1859;p49">
              <a:extLst>
                <a:ext uri="{FF2B5EF4-FFF2-40B4-BE49-F238E27FC236}">
                  <a16:creationId xmlns:a16="http://schemas.microsoft.com/office/drawing/2014/main" id="{0A650FBA-C300-08D1-0A66-66E6D8DCCBFA}"/>
                </a:ext>
              </a:extLst>
            </p:cNvPr>
            <p:cNvSpPr/>
            <p:nvPr/>
          </p:nvSpPr>
          <p:spPr>
            <a:xfrm>
              <a:off x="8085677" y="725805"/>
              <a:ext cx="40005" cy="40004"/>
            </a:xfrm>
            <a:custGeom>
              <a:avLst/>
              <a:gdLst/>
              <a:ahLst/>
              <a:cxnLst/>
              <a:rect l="l" t="t" r="r" b="b"/>
              <a:pathLst>
                <a:path w="40005" h="40004" extrusionOk="0">
                  <a:moveTo>
                    <a:pt x="40005" y="20002"/>
                  </a:moveTo>
                  <a:cubicBezTo>
                    <a:pt x="40005" y="31051"/>
                    <a:pt x="31052" y="40005"/>
                    <a:pt x="20002" y="40005"/>
                  </a:cubicBezTo>
                  <a:cubicBezTo>
                    <a:pt x="8954" y="40005"/>
                    <a:pt x="0" y="31051"/>
                    <a:pt x="0" y="20002"/>
                  </a:cubicBezTo>
                  <a:cubicBezTo>
                    <a:pt x="0" y="8953"/>
                    <a:pt x="8954" y="0"/>
                    <a:pt x="20002" y="0"/>
                  </a:cubicBezTo>
                  <a:cubicBezTo>
                    <a:pt x="31052" y="0"/>
                    <a:pt x="40005" y="8953"/>
                    <a:pt x="40005" y="2000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 name="Google Shape;1639;p49">
            <a:extLst>
              <a:ext uri="{FF2B5EF4-FFF2-40B4-BE49-F238E27FC236}">
                <a16:creationId xmlns:a16="http://schemas.microsoft.com/office/drawing/2014/main" id="{8C23BDE8-1218-5BC6-38DF-7A92F353F4AD}"/>
              </a:ext>
            </a:extLst>
          </p:cNvPr>
          <p:cNvGrpSpPr/>
          <p:nvPr/>
        </p:nvGrpSpPr>
        <p:grpSpPr>
          <a:xfrm>
            <a:off x="7333324" y="523770"/>
            <a:ext cx="1097451" cy="1596410"/>
            <a:chOff x="6833656" y="90230"/>
            <a:chExt cx="1097451" cy="1596410"/>
          </a:xfrm>
        </p:grpSpPr>
        <p:sp>
          <p:nvSpPr>
            <p:cNvPr id="3" name="Google Shape;1640;p49">
              <a:extLst>
                <a:ext uri="{FF2B5EF4-FFF2-40B4-BE49-F238E27FC236}">
                  <a16:creationId xmlns:a16="http://schemas.microsoft.com/office/drawing/2014/main" id="{74596112-331C-FA0C-27A1-BE950C8602A2}"/>
                </a:ext>
              </a:extLst>
            </p:cNvPr>
            <p:cNvSpPr/>
            <p:nvPr/>
          </p:nvSpPr>
          <p:spPr>
            <a:xfrm>
              <a:off x="6833656" y="90230"/>
              <a:ext cx="1097451" cy="1594476"/>
            </a:xfrm>
            <a:custGeom>
              <a:avLst/>
              <a:gdLst/>
              <a:ahLst/>
              <a:cxnLst/>
              <a:rect l="l" t="t" r="r" b="b"/>
              <a:pathLst>
                <a:path w="1318259" h="1915286" extrusionOk="0">
                  <a:moveTo>
                    <a:pt x="1266444" y="0"/>
                  </a:moveTo>
                  <a:cubicBezTo>
                    <a:pt x="1295061" y="0"/>
                    <a:pt x="1318260" y="23199"/>
                    <a:pt x="1318260" y="51816"/>
                  </a:cubicBezTo>
                  <a:lnTo>
                    <a:pt x="1318260" y="1863471"/>
                  </a:lnTo>
                  <a:cubicBezTo>
                    <a:pt x="1318260" y="1892089"/>
                    <a:pt x="1295061" y="1915287"/>
                    <a:pt x="1266444" y="1915287"/>
                  </a:cubicBezTo>
                  <a:lnTo>
                    <a:pt x="51816" y="1915287"/>
                  </a:lnTo>
                  <a:cubicBezTo>
                    <a:pt x="23198" y="1915287"/>
                    <a:pt x="0" y="1892089"/>
                    <a:pt x="0" y="1863471"/>
                  </a:cubicBezTo>
                  <a:lnTo>
                    <a:pt x="0" y="51816"/>
                  </a:lnTo>
                  <a:cubicBezTo>
                    <a:pt x="0" y="23199"/>
                    <a:pt x="23198" y="0"/>
                    <a:pt x="5181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 name="Google Shape;1641;p49">
              <a:extLst>
                <a:ext uri="{FF2B5EF4-FFF2-40B4-BE49-F238E27FC236}">
                  <a16:creationId xmlns:a16="http://schemas.microsoft.com/office/drawing/2014/main" id="{EFC82AE2-102D-89A4-DB05-08272EE4D4CC}"/>
                </a:ext>
              </a:extLst>
            </p:cNvPr>
            <p:cNvSpPr/>
            <p:nvPr/>
          </p:nvSpPr>
          <p:spPr>
            <a:xfrm>
              <a:off x="6833656" y="90230"/>
              <a:ext cx="1097451" cy="78344"/>
            </a:xfrm>
            <a:custGeom>
              <a:avLst/>
              <a:gdLst/>
              <a:ahLst/>
              <a:cxnLst/>
              <a:rect l="l" t="t" r="r" b="b"/>
              <a:pathLst>
                <a:path w="1318259" h="94107" extrusionOk="0">
                  <a:moveTo>
                    <a:pt x="1318260" y="51816"/>
                  </a:moveTo>
                  <a:lnTo>
                    <a:pt x="1318260" y="94107"/>
                  </a:lnTo>
                  <a:lnTo>
                    <a:pt x="0" y="94107"/>
                  </a:lnTo>
                  <a:lnTo>
                    <a:pt x="0" y="51816"/>
                  </a:lnTo>
                  <a:cubicBezTo>
                    <a:pt x="0" y="23241"/>
                    <a:pt x="23241" y="0"/>
                    <a:pt x="51816" y="0"/>
                  </a:cubicBezTo>
                  <a:lnTo>
                    <a:pt x="1266444" y="0"/>
                  </a:lnTo>
                  <a:cubicBezTo>
                    <a:pt x="1295019" y="0"/>
                    <a:pt x="1318260" y="23241"/>
                    <a:pt x="1318260" y="518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1642;p49">
              <a:extLst>
                <a:ext uri="{FF2B5EF4-FFF2-40B4-BE49-F238E27FC236}">
                  <a16:creationId xmlns:a16="http://schemas.microsoft.com/office/drawing/2014/main" id="{EE35B6A3-C524-2893-F9A4-F30180526587}"/>
                </a:ext>
              </a:extLst>
            </p:cNvPr>
            <p:cNvSpPr/>
            <p:nvPr/>
          </p:nvSpPr>
          <p:spPr>
            <a:xfrm>
              <a:off x="6833656" y="1615433"/>
              <a:ext cx="1097451" cy="71207"/>
            </a:xfrm>
            <a:custGeom>
              <a:avLst/>
              <a:gdLst/>
              <a:ahLst/>
              <a:cxnLst/>
              <a:rect l="l" t="t" r="r" b="b"/>
              <a:pathLst>
                <a:path w="1318259" h="85534" extrusionOk="0">
                  <a:moveTo>
                    <a:pt x="1318260" y="0"/>
                  </a:moveTo>
                  <a:lnTo>
                    <a:pt x="1318260" y="33718"/>
                  </a:lnTo>
                  <a:cubicBezTo>
                    <a:pt x="1318260" y="62293"/>
                    <a:pt x="1295019" y="85534"/>
                    <a:pt x="1266444" y="85534"/>
                  </a:cubicBezTo>
                  <a:lnTo>
                    <a:pt x="51816" y="85534"/>
                  </a:lnTo>
                  <a:cubicBezTo>
                    <a:pt x="23241" y="85534"/>
                    <a:pt x="0" y="62293"/>
                    <a:pt x="0" y="33718"/>
                  </a:cubicBezTo>
                  <a:lnTo>
                    <a:pt x="0" y="0"/>
                  </a:lnTo>
                  <a:lnTo>
                    <a:pt x="131826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 name="Google Shape;1643;p49">
              <a:extLst>
                <a:ext uri="{FF2B5EF4-FFF2-40B4-BE49-F238E27FC236}">
                  <a16:creationId xmlns:a16="http://schemas.microsoft.com/office/drawing/2014/main" id="{9A299039-9D50-5CCF-1D40-28629A330ED1}"/>
                </a:ext>
              </a:extLst>
            </p:cNvPr>
            <p:cNvGrpSpPr/>
            <p:nvPr/>
          </p:nvGrpSpPr>
          <p:grpSpPr>
            <a:xfrm>
              <a:off x="7772486" y="119529"/>
              <a:ext cx="117273" cy="26042"/>
              <a:chOff x="7106888" y="4136136"/>
              <a:chExt cx="140683" cy="31241"/>
            </a:xfrm>
          </p:grpSpPr>
          <p:sp>
            <p:nvSpPr>
              <p:cNvPr id="1109" name="Google Shape;1644;p49">
                <a:extLst>
                  <a:ext uri="{FF2B5EF4-FFF2-40B4-BE49-F238E27FC236}">
                    <a16:creationId xmlns:a16="http://schemas.microsoft.com/office/drawing/2014/main" id="{98A9DD9B-1D24-B3E1-6880-392284D571C1}"/>
                  </a:ext>
                </a:extLst>
              </p:cNvPr>
              <p:cNvSpPr/>
              <p:nvPr/>
            </p:nvSpPr>
            <p:spPr>
              <a:xfrm>
                <a:off x="7216330"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rgbClr val="3490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645;p49">
                <a:extLst>
                  <a:ext uri="{FF2B5EF4-FFF2-40B4-BE49-F238E27FC236}">
                    <a16:creationId xmlns:a16="http://schemas.microsoft.com/office/drawing/2014/main" id="{13E0CBC9-F727-A717-8130-3F64ACDBF3D4}"/>
                  </a:ext>
                </a:extLst>
              </p:cNvPr>
              <p:cNvSpPr/>
              <p:nvPr/>
            </p:nvSpPr>
            <p:spPr>
              <a:xfrm>
                <a:off x="7161561"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rgbClr val="E767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646;p49">
                <a:extLst>
                  <a:ext uri="{FF2B5EF4-FFF2-40B4-BE49-F238E27FC236}">
                    <a16:creationId xmlns:a16="http://schemas.microsoft.com/office/drawing/2014/main" id="{3EFB5B58-C0A1-2DE5-D38A-04531081A5CB}"/>
                  </a:ext>
                </a:extLst>
              </p:cNvPr>
              <p:cNvSpPr/>
              <p:nvPr/>
            </p:nvSpPr>
            <p:spPr>
              <a:xfrm>
                <a:off x="7106888" y="4136136"/>
                <a:ext cx="31241" cy="31241"/>
              </a:xfrm>
              <a:custGeom>
                <a:avLst/>
                <a:gdLst/>
                <a:ahLst/>
                <a:cxnLst/>
                <a:rect l="l" t="t" r="r" b="b"/>
                <a:pathLst>
                  <a:path w="31241" h="31241" extrusionOk="0">
                    <a:moveTo>
                      <a:pt x="31242" y="15621"/>
                    </a:moveTo>
                    <a:cubicBezTo>
                      <a:pt x="31242" y="24248"/>
                      <a:pt x="24248" y="31242"/>
                      <a:pt x="15621" y="31242"/>
                    </a:cubicBezTo>
                    <a:cubicBezTo>
                      <a:pt x="6993" y="31242"/>
                      <a:pt x="-1" y="24248"/>
                      <a:pt x="-1" y="15621"/>
                    </a:cubicBezTo>
                    <a:cubicBezTo>
                      <a:pt x="-1" y="6994"/>
                      <a:pt x="6993" y="0"/>
                      <a:pt x="15621" y="0"/>
                    </a:cubicBezTo>
                    <a:cubicBezTo>
                      <a:pt x="24248" y="0"/>
                      <a:pt x="31242" y="6994"/>
                      <a:pt x="31242" y="15621"/>
                    </a:cubicBezTo>
                    <a:close/>
                  </a:path>
                </a:pathLst>
              </a:custGeom>
              <a:solidFill>
                <a:srgbClr val="BA00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 name="Google Shape;1647;p49">
              <a:extLst>
                <a:ext uri="{FF2B5EF4-FFF2-40B4-BE49-F238E27FC236}">
                  <a16:creationId xmlns:a16="http://schemas.microsoft.com/office/drawing/2014/main" id="{72EFB469-2F4D-9833-3342-D69ACBE30E69}"/>
                </a:ext>
              </a:extLst>
            </p:cNvPr>
            <p:cNvSpPr/>
            <p:nvPr/>
          </p:nvSpPr>
          <p:spPr>
            <a:xfrm>
              <a:off x="6850409" y="184796"/>
              <a:ext cx="1063988" cy="425975"/>
            </a:xfrm>
            <a:custGeom>
              <a:avLst/>
              <a:gdLst/>
              <a:ahLst/>
              <a:cxnLst/>
              <a:rect l="l" t="t" r="r" b="b"/>
              <a:pathLst>
                <a:path w="1278064" h="511682" extrusionOk="0">
                  <a:moveTo>
                    <a:pt x="0" y="0"/>
                  </a:moveTo>
                  <a:lnTo>
                    <a:pt x="1278064" y="0"/>
                  </a:lnTo>
                  <a:lnTo>
                    <a:pt x="1278064" y="511683"/>
                  </a:lnTo>
                  <a:lnTo>
                    <a:pt x="0" y="51168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648;p49">
              <a:extLst>
                <a:ext uri="{FF2B5EF4-FFF2-40B4-BE49-F238E27FC236}">
                  <a16:creationId xmlns:a16="http://schemas.microsoft.com/office/drawing/2014/main" id="{9A4E82C9-9D06-58E8-7A11-9567603FD101}"/>
                </a:ext>
              </a:extLst>
            </p:cNvPr>
            <p:cNvSpPr/>
            <p:nvPr/>
          </p:nvSpPr>
          <p:spPr>
            <a:xfrm>
              <a:off x="6881058" y="655402"/>
              <a:ext cx="293077" cy="254459"/>
            </a:xfrm>
            <a:custGeom>
              <a:avLst/>
              <a:gdLst/>
              <a:ahLst/>
              <a:cxnLst/>
              <a:rect l="l" t="t" r="r" b="b"/>
              <a:pathLst>
                <a:path w="352044" h="305657" extrusionOk="0">
                  <a:moveTo>
                    <a:pt x="0" y="0"/>
                  </a:moveTo>
                  <a:lnTo>
                    <a:pt x="352044" y="0"/>
                  </a:lnTo>
                  <a:lnTo>
                    <a:pt x="352044" y="305657"/>
                  </a:lnTo>
                  <a:lnTo>
                    <a:pt x="0" y="30565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649;p49">
              <a:extLst>
                <a:ext uri="{FF2B5EF4-FFF2-40B4-BE49-F238E27FC236}">
                  <a16:creationId xmlns:a16="http://schemas.microsoft.com/office/drawing/2014/main" id="{0E59A508-C5D2-58AB-9946-F17CF9E3B338}"/>
                </a:ext>
              </a:extLst>
            </p:cNvPr>
            <p:cNvSpPr/>
            <p:nvPr/>
          </p:nvSpPr>
          <p:spPr>
            <a:xfrm>
              <a:off x="7202709" y="655402"/>
              <a:ext cx="686145" cy="19347"/>
            </a:xfrm>
            <a:custGeom>
              <a:avLst/>
              <a:gdLst/>
              <a:ahLst/>
              <a:cxnLst/>
              <a:rect l="l" t="t" r="r" b="b"/>
              <a:pathLst>
                <a:path w="824198" h="23240" extrusionOk="0">
                  <a:moveTo>
                    <a:pt x="0" y="0"/>
                  </a:moveTo>
                  <a:lnTo>
                    <a:pt x="824199" y="0"/>
                  </a:lnTo>
                  <a:lnTo>
                    <a:pt x="824199" y="23241"/>
                  </a:lnTo>
                  <a:lnTo>
                    <a:pt x="0" y="2324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650;p49">
              <a:extLst>
                <a:ext uri="{FF2B5EF4-FFF2-40B4-BE49-F238E27FC236}">
                  <a16:creationId xmlns:a16="http://schemas.microsoft.com/office/drawing/2014/main" id="{E8F15F91-FE07-326E-0821-9B3CA5F5340C}"/>
                </a:ext>
              </a:extLst>
            </p:cNvPr>
            <p:cNvSpPr/>
            <p:nvPr/>
          </p:nvSpPr>
          <p:spPr>
            <a:xfrm>
              <a:off x="7202709" y="702725"/>
              <a:ext cx="686145" cy="19347"/>
            </a:xfrm>
            <a:custGeom>
              <a:avLst/>
              <a:gdLst/>
              <a:ahLst/>
              <a:cxnLst/>
              <a:rect l="l" t="t" r="r" b="b"/>
              <a:pathLst>
                <a:path w="824198" h="23240" extrusionOk="0">
                  <a:moveTo>
                    <a:pt x="0" y="0"/>
                  </a:moveTo>
                  <a:lnTo>
                    <a:pt x="824199" y="0"/>
                  </a:lnTo>
                  <a:lnTo>
                    <a:pt x="824199" y="23241"/>
                  </a:lnTo>
                  <a:lnTo>
                    <a:pt x="0" y="2324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651;p49">
              <a:extLst>
                <a:ext uri="{FF2B5EF4-FFF2-40B4-BE49-F238E27FC236}">
                  <a16:creationId xmlns:a16="http://schemas.microsoft.com/office/drawing/2014/main" id="{9E1D198D-C2A9-9C67-349D-9A87D25BA649}"/>
                </a:ext>
              </a:extLst>
            </p:cNvPr>
            <p:cNvSpPr/>
            <p:nvPr/>
          </p:nvSpPr>
          <p:spPr>
            <a:xfrm>
              <a:off x="7202709" y="749968"/>
              <a:ext cx="686145" cy="19347"/>
            </a:xfrm>
            <a:custGeom>
              <a:avLst/>
              <a:gdLst/>
              <a:ahLst/>
              <a:cxnLst/>
              <a:rect l="l" t="t" r="r" b="b"/>
              <a:pathLst>
                <a:path w="824198" h="23240" extrusionOk="0">
                  <a:moveTo>
                    <a:pt x="0" y="0"/>
                  </a:moveTo>
                  <a:lnTo>
                    <a:pt x="824199" y="0"/>
                  </a:lnTo>
                  <a:lnTo>
                    <a:pt x="824199" y="23241"/>
                  </a:lnTo>
                  <a:lnTo>
                    <a:pt x="0" y="2324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652;p49">
              <a:extLst>
                <a:ext uri="{FF2B5EF4-FFF2-40B4-BE49-F238E27FC236}">
                  <a16:creationId xmlns:a16="http://schemas.microsoft.com/office/drawing/2014/main" id="{DB2E10AF-66F3-6DFF-2D6D-6ABAE19CAA36}"/>
                </a:ext>
              </a:extLst>
            </p:cNvPr>
            <p:cNvSpPr/>
            <p:nvPr/>
          </p:nvSpPr>
          <p:spPr>
            <a:xfrm>
              <a:off x="7202709" y="797291"/>
              <a:ext cx="686145" cy="19347"/>
            </a:xfrm>
            <a:custGeom>
              <a:avLst/>
              <a:gdLst/>
              <a:ahLst/>
              <a:cxnLst/>
              <a:rect l="l" t="t" r="r" b="b"/>
              <a:pathLst>
                <a:path w="824198" h="23240" extrusionOk="0">
                  <a:moveTo>
                    <a:pt x="0" y="0"/>
                  </a:moveTo>
                  <a:lnTo>
                    <a:pt x="824199" y="0"/>
                  </a:lnTo>
                  <a:lnTo>
                    <a:pt x="824199" y="23241"/>
                  </a:lnTo>
                  <a:lnTo>
                    <a:pt x="0" y="2324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 name="Google Shape;1653;p49">
              <a:extLst>
                <a:ext uri="{FF2B5EF4-FFF2-40B4-BE49-F238E27FC236}">
                  <a16:creationId xmlns:a16="http://schemas.microsoft.com/office/drawing/2014/main" id="{FE845DF8-E2F6-885E-6C98-146F7456515F}"/>
                </a:ext>
              </a:extLst>
            </p:cNvPr>
            <p:cNvGrpSpPr/>
            <p:nvPr/>
          </p:nvGrpSpPr>
          <p:grpSpPr>
            <a:xfrm>
              <a:off x="7689354" y="867322"/>
              <a:ext cx="200407" cy="42875"/>
              <a:chOff x="7007161" y="5033200"/>
              <a:chExt cx="240411" cy="51434"/>
            </a:xfrm>
          </p:grpSpPr>
          <p:sp>
            <p:nvSpPr>
              <p:cNvPr id="1107" name="Google Shape;1654;p49">
                <a:extLst>
                  <a:ext uri="{FF2B5EF4-FFF2-40B4-BE49-F238E27FC236}">
                    <a16:creationId xmlns:a16="http://schemas.microsoft.com/office/drawing/2014/main" id="{13804921-312F-6608-1BC9-E9975DBD5C21}"/>
                  </a:ext>
                </a:extLst>
              </p:cNvPr>
              <p:cNvSpPr/>
              <p:nvPr/>
            </p:nvSpPr>
            <p:spPr>
              <a:xfrm>
                <a:off x="7007161" y="5033200"/>
                <a:ext cx="240411" cy="51434"/>
              </a:xfrm>
              <a:custGeom>
                <a:avLst/>
                <a:gdLst/>
                <a:ahLst/>
                <a:cxnLst/>
                <a:rect l="l" t="t" r="r" b="b"/>
                <a:pathLst>
                  <a:path w="240411" h="51434" extrusionOk="0">
                    <a:moveTo>
                      <a:pt x="214694" y="51435"/>
                    </a:moveTo>
                    <a:lnTo>
                      <a:pt x="25718" y="51435"/>
                    </a:lnTo>
                    <a:cubicBezTo>
                      <a:pt x="11525" y="51435"/>
                      <a:pt x="0" y="39814"/>
                      <a:pt x="0" y="25717"/>
                    </a:cubicBezTo>
                    <a:lnTo>
                      <a:pt x="0" y="25717"/>
                    </a:lnTo>
                    <a:cubicBezTo>
                      <a:pt x="0" y="11525"/>
                      <a:pt x="11621" y="0"/>
                      <a:pt x="25718" y="0"/>
                    </a:cubicBezTo>
                    <a:lnTo>
                      <a:pt x="214694" y="0"/>
                    </a:lnTo>
                    <a:cubicBezTo>
                      <a:pt x="228886" y="0"/>
                      <a:pt x="240411" y="11621"/>
                      <a:pt x="240411" y="25717"/>
                    </a:cubicBezTo>
                    <a:lnTo>
                      <a:pt x="240411" y="25717"/>
                    </a:lnTo>
                    <a:cubicBezTo>
                      <a:pt x="240411" y="39909"/>
                      <a:pt x="228791" y="51435"/>
                      <a:pt x="214694" y="5143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655;p49">
                <a:extLst>
                  <a:ext uri="{FF2B5EF4-FFF2-40B4-BE49-F238E27FC236}">
                    <a16:creationId xmlns:a16="http://schemas.microsoft.com/office/drawing/2014/main" id="{08AAEF02-58FC-1267-D937-87982CAC055D}"/>
                  </a:ext>
                </a:extLst>
              </p:cNvPr>
              <p:cNvSpPr/>
              <p:nvPr/>
            </p:nvSpPr>
            <p:spPr>
              <a:xfrm>
                <a:off x="7073264" y="5047202"/>
                <a:ext cx="108204" cy="23240"/>
              </a:xfrm>
              <a:custGeom>
                <a:avLst/>
                <a:gdLst/>
                <a:ahLst/>
                <a:cxnLst/>
                <a:rect l="l" t="t" r="r" b="b"/>
                <a:pathLst>
                  <a:path w="108204" h="23240" extrusionOk="0">
                    <a:moveTo>
                      <a:pt x="96584" y="23241"/>
                    </a:moveTo>
                    <a:lnTo>
                      <a:pt x="11621" y="23241"/>
                    </a:lnTo>
                    <a:cubicBezTo>
                      <a:pt x="5239" y="23241"/>
                      <a:pt x="0" y="18002"/>
                      <a:pt x="0" y="11620"/>
                    </a:cubicBezTo>
                    <a:lnTo>
                      <a:pt x="0" y="11620"/>
                    </a:lnTo>
                    <a:cubicBezTo>
                      <a:pt x="0" y="5239"/>
                      <a:pt x="5239" y="0"/>
                      <a:pt x="11621" y="0"/>
                    </a:cubicBezTo>
                    <a:lnTo>
                      <a:pt x="96584" y="0"/>
                    </a:lnTo>
                    <a:cubicBezTo>
                      <a:pt x="102965" y="0"/>
                      <a:pt x="108204" y="5239"/>
                      <a:pt x="108204" y="11620"/>
                    </a:cubicBezTo>
                    <a:lnTo>
                      <a:pt x="108204" y="11620"/>
                    </a:lnTo>
                    <a:cubicBezTo>
                      <a:pt x="108204" y="18002"/>
                      <a:pt x="102965" y="23241"/>
                      <a:pt x="96584" y="232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 name="Google Shape;1656;p49">
              <a:extLst>
                <a:ext uri="{FF2B5EF4-FFF2-40B4-BE49-F238E27FC236}">
                  <a16:creationId xmlns:a16="http://schemas.microsoft.com/office/drawing/2014/main" id="{D5212BC3-54E0-D96A-5E82-F389830C5993}"/>
                </a:ext>
              </a:extLst>
            </p:cNvPr>
            <p:cNvGrpSpPr/>
            <p:nvPr/>
          </p:nvGrpSpPr>
          <p:grpSpPr>
            <a:xfrm>
              <a:off x="6881058" y="997221"/>
              <a:ext cx="1008703" cy="174283"/>
              <a:chOff x="6037516" y="5189029"/>
              <a:chExt cx="1210056" cy="209073"/>
            </a:xfrm>
          </p:grpSpPr>
          <p:grpSp>
            <p:nvGrpSpPr>
              <p:cNvPr id="32" name="Google Shape;1657;p49">
                <a:extLst>
                  <a:ext uri="{FF2B5EF4-FFF2-40B4-BE49-F238E27FC236}">
                    <a16:creationId xmlns:a16="http://schemas.microsoft.com/office/drawing/2014/main" id="{0EAA2E2B-C330-FBB8-B87A-EE41C48E8FE4}"/>
                  </a:ext>
                </a:extLst>
              </p:cNvPr>
              <p:cNvGrpSpPr/>
              <p:nvPr/>
            </p:nvGrpSpPr>
            <p:grpSpPr>
              <a:xfrm>
                <a:off x="6037516" y="5189029"/>
                <a:ext cx="129730" cy="209073"/>
                <a:chOff x="6037516" y="5189029"/>
                <a:chExt cx="129730" cy="209073"/>
              </a:xfrm>
            </p:grpSpPr>
            <p:sp>
              <p:nvSpPr>
                <p:cNvPr id="1103" name="Google Shape;1658;p49">
                  <a:extLst>
                    <a:ext uri="{FF2B5EF4-FFF2-40B4-BE49-F238E27FC236}">
                      <a16:creationId xmlns:a16="http://schemas.microsoft.com/office/drawing/2014/main" id="{59CD9F9C-70C6-B49B-FC26-991C6B172AC6}"/>
                    </a:ext>
                  </a:extLst>
                </p:cNvPr>
                <p:cNvSpPr/>
                <p:nvPr/>
              </p:nvSpPr>
              <p:spPr>
                <a:xfrm>
                  <a:off x="6037516" y="5189029"/>
                  <a:ext cx="129730" cy="129730"/>
                </a:xfrm>
                <a:custGeom>
                  <a:avLst/>
                  <a:gdLst/>
                  <a:ahLst/>
                  <a:cxnLst/>
                  <a:rect l="l" t="t" r="r" b="b"/>
                  <a:pathLst>
                    <a:path w="129730" h="129730" extrusionOk="0">
                      <a:moveTo>
                        <a:pt x="0" y="0"/>
                      </a:moveTo>
                      <a:lnTo>
                        <a:pt x="129730" y="0"/>
                      </a:lnTo>
                      <a:lnTo>
                        <a:pt x="129730" y="129730"/>
                      </a:lnTo>
                      <a:lnTo>
                        <a:pt x="0" y="12973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659;p49">
                  <a:extLst>
                    <a:ext uri="{FF2B5EF4-FFF2-40B4-BE49-F238E27FC236}">
                      <a16:creationId xmlns:a16="http://schemas.microsoft.com/office/drawing/2014/main" id="{D9FC5D76-45B3-1CB0-B69F-C25F9C73FC6C}"/>
                    </a:ext>
                  </a:extLst>
                </p:cNvPr>
                <p:cNvSpPr/>
                <p:nvPr/>
              </p:nvSpPr>
              <p:spPr>
                <a:xfrm>
                  <a:off x="6037516" y="5331904"/>
                  <a:ext cx="129730" cy="13334"/>
                </a:xfrm>
                <a:custGeom>
                  <a:avLst/>
                  <a:gdLst/>
                  <a:ahLst/>
                  <a:cxnLst/>
                  <a:rect l="l" t="t" r="r" b="b"/>
                  <a:pathLst>
                    <a:path w="129730" h="13334" extrusionOk="0">
                      <a:moveTo>
                        <a:pt x="0" y="0"/>
                      </a:moveTo>
                      <a:lnTo>
                        <a:pt x="129730" y="0"/>
                      </a:lnTo>
                      <a:lnTo>
                        <a:pt x="129730"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660;p49">
                  <a:extLst>
                    <a:ext uri="{FF2B5EF4-FFF2-40B4-BE49-F238E27FC236}">
                      <a16:creationId xmlns:a16="http://schemas.microsoft.com/office/drawing/2014/main" id="{6A4F626B-F9DB-A8B5-628E-F783AF0C2790}"/>
                    </a:ext>
                  </a:extLst>
                </p:cNvPr>
                <p:cNvSpPr/>
                <p:nvPr/>
              </p:nvSpPr>
              <p:spPr>
                <a:xfrm>
                  <a:off x="6037516" y="5358384"/>
                  <a:ext cx="129730" cy="13334"/>
                </a:xfrm>
                <a:custGeom>
                  <a:avLst/>
                  <a:gdLst/>
                  <a:ahLst/>
                  <a:cxnLst/>
                  <a:rect l="l" t="t" r="r" b="b"/>
                  <a:pathLst>
                    <a:path w="129730" h="13334" extrusionOk="0">
                      <a:moveTo>
                        <a:pt x="0" y="0"/>
                      </a:moveTo>
                      <a:lnTo>
                        <a:pt x="129730" y="0"/>
                      </a:lnTo>
                      <a:lnTo>
                        <a:pt x="129730"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661;p49">
                  <a:extLst>
                    <a:ext uri="{FF2B5EF4-FFF2-40B4-BE49-F238E27FC236}">
                      <a16:creationId xmlns:a16="http://schemas.microsoft.com/office/drawing/2014/main" id="{5534F670-B3D3-DA22-86B4-E75F1C6FFBFD}"/>
                    </a:ext>
                  </a:extLst>
                </p:cNvPr>
                <p:cNvSpPr/>
                <p:nvPr/>
              </p:nvSpPr>
              <p:spPr>
                <a:xfrm>
                  <a:off x="6037516" y="5384768"/>
                  <a:ext cx="86105" cy="13334"/>
                </a:xfrm>
                <a:custGeom>
                  <a:avLst/>
                  <a:gdLst/>
                  <a:ahLst/>
                  <a:cxnLst/>
                  <a:rect l="l" t="t" r="r" b="b"/>
                  <a:pathLst>
                    <a:path w="86105" h="13334" extrusionOk="0">
                      <a:moveTo>
                        <a:pt x="0" y="0"/>
                      </a:moveTo>
                      <a:lnTo>
                        <a:pt x="86106" y="0"/>
                      </a:lnTo>
                      <a:lnTo>
                        <a:pt x="86106"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1662;p49">
                <a:extLst>
                  <a:ext uri="{FF2B5EF4-FFF2-40B4-BE49-F238E27FC236}">
                    <a16:creationId xmlns:a16="http://schemas.microsoft.com/office/drawing/2014/main" id="{5FF9ABFD-E752-6970-CC73-EECBB08408BB}"/>
                  </a:ext>
                </a:extLst>
              </p:cNvPr>
              <p:cNvGrpSpPr/>
              <p:nvPr/>
            </p:nvGrpSpPr>
            <p:grpSpPr>
              <a:xfrm>
                <a:off x="6217539" y="5189029"/>
                <a:ext cx="129730" cy="209073"/>
                <a:chOff x="6217539" y="5189029"/>
                <a:chExt cx="129730" cy="209073"/>
              </a:xfrm>
            </p:grpSpPr>
            <p:sp>
              <p:nvSpPr>
                <p:cNvPr id="1099" name="Google Shape;1663;p49">
                  <a:extLst>
                    <a:ext uri="{FF2B5EF4-FFF2-40B4-BE49-F238E27FC236}">
                      <a16:creationId xmlns:a16="http://schemas.microsoft.com/office/drawing/2014/main" id="{2A7F6531-A0C7-03CC-BF66-F1E577A85E88}"/>
                    </a:ext>
                  </a:extLst>
                </p:cNvPr>
                <p:cNvSpPr/>
                <p:nvPr/>
              </p:nvSpPr>
              <p:spPr>
                <a:xfrm>
                  <a:off x="6217539" y="5189029"/>
                  <a:ext cx="129730" cy="129730"/>
                </a:xfrm>
                <a:custGeom>
                  <a:avLst/>
                  <a:gdLst/>
                  <a:ahLst/>
                  <a:cxnLst/>
                  <a:rect l="l" t="t" r="r" b="b"/>
                  <a:pathLst>
                    <a:path w="129730" h="129730" extrusionOk="0">
                      <a:moveTo>
                        <a:pt x="0" y="0"/>
                      </a:moveTo>
                      <a:lnTo>
                        <a:pt x="129731" y="0"/>
                      </a:lnTo>
                      <a:lnTo>
                        <a:pt x="129731" y="129730"/>
                      </a:lnTo>
                      <a:lnTo>
                        <a:pt x="0" y="12973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664;p49">
                  <a:extLst>
                    <a:ext uri="{FF2B5EF4-FFF2-40B4-BE49-F238E27FC236}">
                      <a16:creationId xmlns:a16="http://schemas.microsoft.com/office/drawing/2014/main" id="{0E806591-68C4-6731-4E85-5CB83E71C5E3}"/>
                    </a:ext>
                  </a:extLst>
                </p:cNvPr>
                <p:cNvSpPr/>
                <p:nvPr/>
              </p:nvSpPr>
              <p:spPr>
                <a:xfrm>
                  <a:off x="6217539" y="5331904"/>
                  <a:ext cx="129730" cy="13334"/>
                </a:xfrm>
                <a:custGeom>
                  <a:avLst/>
                  <a:gdLst/>
                  <a:ahLst/>
                  <a:cxnLst/>
                  <a:rect l="l" t="t" r="r" b="b"/>
                  <a:pathLst>
                    <a:path w="129730" h="13334" extrusionOk="0">
                      <a:moveTo>
                        <a:pt x="0" y="0"/>
                      </a:moveTo>
                      <a:lnTo>
                        <a:pt x="129731" y="0"/>
                      </a:lnTo>
                      <a:lnTo>
                        <a:pt x="129731"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665;p49">
                  <a:extLst>
                    <a:ext uri="{FF2B5EF4-FFF2-40B4-BE49-F238E27FC236}">
                      <a16:creationId xmlns:a16="http://schemas.microsoft.com/office/drawing/2014/main" id="{6BC213E3-7F3A-A1EE-77C8-0CEE5F5D9008}"/>
                    </a:ext>
                  </a:extLst>
                </p:cNvPr>
                <p:cNvSpPr/>
                <p:nvPr/>
              </p:nvSpPr>
              <p:spPr>
                <a:xfrm>
                  <a:off x="6217539" y="5358384"/>
                  <a:ext cx="129730" cy="13334"/>
                </a:xfrm>
                <a:custGeom>
                  <a:avLst/>
                  <a:gdLst/>
                  <a:ahLst/>
                  <a:cxnLst/>
                  <a:rect l="l" t="t" r="r" b="b"/>
                  <a:pathLst>
                    <a:path w="129730" h="13334" extrusionOk="0">
                      <a:moveTo>
                        <a:pt x="0" y="0"/>
                      </a:moveTo>
                      <a:lnTo>
                        <a:pt x="129731" y="0"/>
                      </a:lnTo>
                      <a:lnTo>
                        <a:pt x="129731"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666;p49">
                  <a:extLst>
                    <a:ext uri="{FF2B5EF4-FFF2-40B4-BE49-F238E27FC236}">
                      <a16:creationId xmlns:a16="http://schemas.microsoft.com/office/drawing/2014/main" id="{E3D0419F-EED8-C9CF-BD68-20C8CE15F9D9}"/>
                    </a:ext>
                  </a:extLst>
                </p:cNvPr>
                <p:cNvSpPr/>
                <p:nvPr/>
              </p:nvSpPr>
              <p:spPr>
                <a:xfrm>
                  <a:off x="6217539" y="5384768"/>
                  <a:ext cx="86105" cy="13334"/>
                </a:xfrm>
                <a:custGeom>
                  <a:avLst/>
                  <a:gdLst/>
                  <a:ahLst/>
                  <a:cxnLst/>
                  <a:rect l="l" t="t" r="r" b="b"/>
                  <a:pathLst>
                    <a:path w="86105" h="13334" extrusionOk="0">
                      <a:moveTo>
                        <a:pt x="0" y="0"/>
                      </a:moveTo>
                      <a:lnTo>
                        <a:pt x="86106" y="0"/>
                      </a:lnTo>
                      <a:lnTo>
                        <a:pt x="86106"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 name="Google Shape;1667;p49">
                <a:extLst>
                  <a:ext uri="{FF2B5EF4-FFF2-40B4-BE49-F238E27FC236}">
                    <a16:creationId xmlns:a16="http://schemas.microsoft.com/office/drawing/2014/main" id="{5D2E43D9-B5C8-5CCB-8796-34B78092E9A1}"/>
                  </a:ext>
                </a:extLst>
              </p:cNvPr>
              <p:cNvGrpSpPr/>
              <p:nvPr/>
            </p:nvGrpSpPr>
            <p:grpSpPr>
              <a:xfrm>
                <a:off x="6397656" y="5189029"/>
                <a:ext cx="129730" cy="209073"/>
                <a:chOff x="6397656" y="5189029"/>
                <a:chExt cx="129730" cy="209073"/>
              </a:xfrm>
            </p:grpSpPr>
            <p:sp>
              <p:nvSpPr>
                <p:cNvPr id="1095" name="Google Shape;1668;p49">
                  <a:extLst>
                    <a:ext uri="{FF2B5EF4-FFF2-40B4-BE49-F238E27FC236}">
                      <a16:creationId xmlns:a16="http://schemas.microsoft.com/office/drawing/2014/main" id="{537CF20A-94D8-1B1E-705D-0735CA9D7DE1}"/>
                    </a:ext>
                  </a:extLst>
                </p:cNvPr>
                <p:cNvSpPr/>
                <p:nvPr/>
              </p:nvSpPr>
              <p:spPr>
                <a:xfrm>
                  <a:off x="6397656" y="5189029"/>
                  <a:ext cx="129730" cy="129730"/>
                </a:xfrm>
                <a:custGeom>
                  <a:avLst/>
                  <a:gdLst/>
                  <a:ahLst/>
                  <a:cxnLst/>
                  <a:rect l="l" t="t" r="r" b="b"/>
                  <a:pathLst>
                    <a:path w="129730" h="129730" extrusionOk="0">
                      <a:moveTo>
                        <a:pt x="0" y="0"/>
                      </a:moveTo>
                      <a:lnTo>
                        <a:pt x="129730" y="0"/>
                      </a:lnTo>
                      <a:lnTo>
                        <a:pt x="129730" y="129730"/>
                      </a:lnTo>
                      <a:lnTo>
                        <a:pt x="0" y="12973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669;p49">
                  <a:extLst>
                    <a:ext uri="{FF2B5EF4-FFF2-40B4-BE49-F238E27FC236}">
                      <a16:creationId xmlns:a16="http://schemas.microsoft.com/office/drawing/2014/main" id="{B8495CB4-F45C-AE53-592E-8E1123472221}"/>
                    </a:ext>
                  </a:extLst>
                </p:cNvPr>
                <p:cNvSpPr/>
                <p:nvPr/>
              </p:nvSpPr>
              <p:spPr>
                <a:xfrm>
                  <a:off x="6397656" y="5331904"/>
                  <a:ext cx="129730" cy="13334"/>
                </a:xfrm>
                <a:custGeom>
                  <a:avLst/>
                  <a:gdLst/>
                  <a:ahLst/>
                  <a:cxnLst/>
                  <a:rect l="l" t="t" r="r" b="b"/>
                  <a:pathLst>
                    <a:path w="129730" h="13334" extrusionOk="0">
                      <a:moveTo>
                        <a:pt x="0" y="0"/>
                      </a:moveTo>
                      <a:lnTo>
                        <a:pt x="129730" y="0"/>
                      </a:lnTo>
                      <a:lnTo>
                        <a:pt x="129730"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670;p49">
                  <a:extLst>
                    <a:ext uri="{FF2B5EF4-FFF2-40B4-BE49-F238E27FC236}">
                      <a16:creationId xmlns:a16="http://schemas.microsoft.com/office/drawing/2014/main" id="{4018AA4A-2668-DB5E-FC18-C09891829D6F}"/>
                    </a:ext>
                  </a:extLst>
                </p:cNvPr>
                <p:cNvSpPr/>
                <p:nvPr/>
              </p:nvSpPr>
              <p:spPr>
                <a:xfrm>
                  <a:off x="6397656" y="5358384"/>
                  <a:ext cx="129730" cy="13334"/>
                </a:xfrm>
                <a:custGeom>
                  <a:avLst/>
                  <a:gdLst/>
                  <a:ahLst/>
                  <a:cxnLst/>
                  <a:rect l="l" t="t" r="r" b="b"/>
                  <a:pathLst>
                    <a:path w="129730" h="13334" extrusionOk="0">
                      <a:moveTo>
                        <a:pt x="0" y="0"/>
                      </a:moveTo>
                      <a:lnTo>
                        <a:pt x="129730" y="0"/>
                      </a:lnTo>
                      <a:lnTo>
                        <a:pt x="129730"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671;p49">
                  <a:extLst>
                    <a:ext uri="{FF2B5EF4-FFF2-40B4-BE49-F238E27FC236}">
                      <a16:creationId xmlns:a16="http://schemas.microsoft.com/office/drawing/2014/main" id="{335A0D51-635F-7979-7F1F-681C919717EF}"/>
                    </a:ext>
                  </a:extLst>
                </p:cNvPr>
                <p:cNvSpPr/>
                <p:nvPr/>
              </p:nvSpPr>
              <p:spPr>
                <a:xfrm>
                  <a:off x="6397656" y="5384768"/>
                  <a:ext cx="86105" cy="13334"/>
                </a:xfrm>
                <a:custGeom>
                  <a:avLst/>
                  <a:gdLst/>
                  <a:ahLst/>
                  <a:cxnLst/>
                  <a:rect l="l" t="t" r="r" b="b"/>
                  <a:pathLst>
                    <a:path w="86105" h="13334" extrusionOk="0">
                      <a:moveTo>
                        <a:pt x="0" y="0"/>
                      </a:moveTo>
                      <a:lnTo>
                        <a:pt x="86106" y="0"/>
                      </a:lnTo>
                      <a:lnTo>
                        <a:pt x="86106"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 name="Google Shape;1672;p49">
                <a:extLst>
                  <a:ext uri="{FF2B5EF4-FFF2-40B4-BE49-F238E27FC236}">
                    <a16:creationId xmlns:a16="http://schemas.microsoft.com/office/drawing/2014/main" id="{9FEBAB24-810D-925A-66C8-0BCDB0DC1C0E}"/>
                  </a:ext>
                </a:extLst>
              </p:cNvPr>
              <p:cNvGrpSpPr/>
              <p:nvPr/>
            </p:nvGrpSpPr>
            <p:grpSpPr>
              <a:xfrm>
                <a:off x="6577679" y="5189029"/>
                <a:ext cx="129730" cy="209073"/>
                <a:chOff x="6577679" y="5189029"/>
                <a:chExt cx="129730" cy="209073"/>
              </a:xfrm>
            </p:grpSpPr>
            <p:sp>
              <p:nvSpPr>
                <p:cNvPr id="1091" name="Google Shape;1673;p49">
                  <a:extLst>
                    <a:ext uri="{FF2B5EF4-FFF2-40B4-BE49-F238E27FC236}">
                      <a16:creationId xmlns:a16="http://schemas.microsoft.com/office/drawing/2014/main" id="{A96BB874-F56A-DCFF-28D0-5975A5D98646}"/>
                    </a:ext>
                  </a:extLst>
                </p:cNvPr>
                <p:cNvSpPr/>
                <p:nvPr/>
              </p:nvSpPr>
              <p:spPr>
                <a:xfrm>
                  <a:off x="6577679" y="5189029"/>
                  <a:ext cx="129730" cy="129730"/>
                </a:xfrm>
                <a:custGeom>
                  <a:avLst/>
                  <a:gdLst/>
                  <a:ahLst/>
                  <a:cxnLst/>
                  <a:rect l="l" t="t" r="r" b="b"/>
                  <a:pathLst>
                    <a:path w="129730" h="129730" extrusionOk="0">
                      <a:moveTo>
                        <a:pt x="0" y="0"/>
                      </a:moveTo>
                      <a:lnTo>
                        <a:pt x="129731" y="0"/>
                      </a:lnTo>
                      <a:lnTo>
                        <a:pt x="129731" y="129730"/>
                      </a:lnTo>
                      <a:lnTo>
                        <a:pt x="0" y="12973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674;p49">
                  <a:extLst>
                    <a:ext uri="{FF2B5EF4-FFF2-40B4-BE49-F238E27FC236}">
                      <a16:creationId xmlns:a16="http://schemas.microsoft.com/office/drawing/2014/main" id="{90505FBE-D5EC-DA18-33D6-905CC87FD3C9}"/>
                    </a:ext>
                  </a:extLst>
                </p:cNvPr>
                <p:cNvSpPr/>
                <p:nvPr/>
              </p:nvSpPr>
              <p:spPr>
                <a:xfrm>
                  <a:off x="6577679" y="5331904"/>
                  <a:ext cx="129730" cy="13334"/>
                </a:xfrm>
                <a:custGeom>
                  <a:avLst/>
                  <a:gdLst/>
                  <a:ahLst/>
                  <a:cxnLst/>
                  <a:rect l="l" t="t" r="r" b="b"/>
                  <a:pathLst>
                    <a:path w="129730" h="13334" extrusionOk="0">
                      <a:moveTo>
                        <a:pt x="0" y="0"/>
                      </a:moveTo>
                      <a:lnTo>
                        <a:pt x="129731" y="0"/>
                      </a:lnTo>
                      <a:lnTo>
                        <a:pt x="129731"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675;p49">
                  <a:extLst>
                    <a:ext uri="{FF2B5EF4-FFF2-40B4-BE49-F238E27FC236}">
                      <a16:creationId xmlns:a16="http://schemas.microsoft.com/office/drawing/2014/main" id="{2B369758-3EA0-3413-73B0-3E8E4B8AC1CB}"/>
                    </a:ext>
                  </a:extLst>
                </p:cNvPr>
                <p:cNvSpPr/>
                <p:nvPr/>
              </p:nvSpPr>
              <p:spPr>
                <a:xfrm>
                  <a:off x="6577679" y="5358384"/>
                  <a:ext cx="129730" cy="13334"/>
                </a:xfrm>
                <a:custGeom>
                  <a:avLst/>
                  <a:gdLst/>
                  <a:ahLst/>
                  <a:cxnLst/>
                  <a:rect l="l" t="t" r="r" b="b"/>
                  <a:pathLst>
                    <a:path w="129730" h="13334" extrusionOk="0">
                      <a:moveTo>
                        <a:pt x="0" y="0"/>
                      </a:moveTo>
                      <a:lnTo>
                        <a:pt x="129731" y="0"/>
                      </a:lnTo>
                      <a:lnTo>
                        <a:pt x="129731"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676;p49">
                  <a:extLst>
                    <a:ext uri="{FF2B5EF4-FFF2-40B4-BE49-F238E27FC236}">
                      <a16:creationId xmlns:a16="http://schemas.microsoft.com/office/drawing/2014/main" id="{3388A695-7439-FD46-1BA3-7D7E4F154955}"/>
                    </a:ext>
                  </a:extLst>
                </p:cNvPr>
                <p:cNvSpPr/>
                <p:nvPr/>
              </p:nvSpPr>
              <p:spPr>
                <a:xfrm>
                  <a:off x="6577679" y="5384768"/>
                  <a:ext cx="86105" cy="13334"/>
                </a:xfrm>
                <a:custGeom>
                  <a:avLst/>
                  <a:gdLst/>
                  <a:ahLst/>
                  <a:cxnLst/>
                  <a:rect l="l" t="t" r="r" b="b"/>
                  <a:pathLst>
                    <a:path w="86105" h="13334" extrusionOk="0">
                      <a:moveTo>
                        <a:pt x="0" y="0"/>
                      </a:moveTo>
                      <a:lnTo>
                        <a:pt x="86106" y="0"/>
                      </a:lnTo>
                      <a:lnTo>
                        <a:pt x="86106"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 name="Google Shape;1677;p49">
                <a:extLst>
                  <a:ext uri="{FF2B5EF4-FFF2-40B4-BE49-F238E27FC236}">
                    <a16:creationId xmlns:a16="http://schemas.microsoft.com/office/drawing/2014/main" id="{FACB8B9C-7AC8-B95D-8CC4-8D5D5A45EEFD}"/>
                  </a:ext>
                </a:extLst>
              </p:cNvPr>
              <p:cNvGrpSpPr/>
              <p:nvPr/>
            </p:nvGrpSpPr>
            <p:grpSpPr>
              <a:xfrm>
                <a:off x="6757701" y="5189029"/>
                <a:ext cx="129730" cy="209073"/>
                <a:chOff x="6757701" y="5189029"/>
                <a:chExt cx="129730" cy="209073"/>
              </a:xfrm>
            </p:grpSpPr>
            <p:sp>
              <p:nvSpPr>
                <p:cNvPr id="47" name="Google Shape;1678;p49">
                  <a:extLst>
                    <a:ext uri="{FF2B5EF4-FFF2-40B4-BE49-F238E27FC236}">
                      <a16:creationId xmlns:a16="http://schemas.microsoft.com/office/drawing/2014/main" id="{4563B4E9-B1E5-ACD5-35F0-827FDDC656CA}"/>
                    </a:ext>
                  </a:extLst>
                </p:cNvPr>
                <p:cNvSpPr/>
                <p:nvPr/>
              </p:nvSpPr>
              <p:spPr>
                <a:xfrm>
                  <a:off x="6757701" y="5189029"/>
                  <a:ext cx="129730" cy="129730"/>
                </a:xfrm>
                <a:custGeom>
                  <a:avLst/>
                  <a:gdLst/>
                  <a:ahLst/>
                  <a:cxnLst/>
                  <a:rect l="l" t="t" r="r" b="b"/>
                  <a:pathLst>
                    <a:path w="129730" h="129730" extrusionOk="0">
                      <a:moveTo>
                        <a:pt x="0" y="0"/>
                      </a:moveTo>
                      <a:lnTo>
                        <a:pt x="129730" y="0"/>
                      </a:lnTo>
                      <a:lnTo>
                        <a:pt x="129730" y="129730"/>
                      </a:lnTo>
                      <a:lnTo>
                        <a:pt x="0" y="12973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1679;p49">
                  <a:extLst>
                    <a:ext uri="{FF2B5EF4-FFF2-40B4-BE49-F238E27FC236}">
                      <a16:creationId xmlns:a16="http://schemas.microsoft.com/office/drawing/2014/main" id="{BBCCEBC0-A129-9AB9-3806-4AC57EA1C0AB}"/>
                    </a:ext>
                  </a:extLst>
                </p:cNvPr>
                <p:cNvSpPr/>
                <p:nvPr/>
              </p:nvSpPr>
              <p:spPr>
                <a:xfrm>
                  <a:off x="6757701" y="5331904"/>
                  <a:ext cx="129730" cy="13334"/>
                </a:xfrm>
                <a:custGeom>
                  <a:avLst/>
                  <a:gdLst/>
                  <a:ahLst/>
                  <a:cxnLst/>
                  <a:rect l="l" t="t" r="r" b="b"/>
                  <a:pathLst>
                    <a:path w="129730" h="13334" extrusionOk="0">
                      <a:moveTo>
                        <a:pt x="0" y="0"/>
                      </a:moveTo>
                      <a:lnTo>
                        <a:pt x="129730" y="0"/>
                      </a:lnTo>
                      <a:lnTo>
                        <a:pt x="129730"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680;p49">
                  <a:extLst>
                    <a:ext uri="{FF2B5EF4-FFF2-40B4-BE49-F238E27FC236}">
                      <a16:creationId xmlns:a16="http://schemas.microsoft.com/office/drawing/2014/main" id="{DED4602B-AC70-DFEA-615E-CCD629F99EAF}"/>
                    </a:ext>
                  </a:extLst>
                </p:cNvPr>
                <p:cNvSpPr/>
                <p:nvPr/>
              </p:nvSpPr>
              <p:spPr>
                <a:xfrm>
                  <a:off x="6757701" y="5358384"/>
                  <a:ext cx="129730" cy="13334"/>
                </a:xfrm>
                <a:custGeom>
                  <a:avLst/>
                  <a:gdLst/>
                  <a:ahLst/>
                  <a:cxnLst/>
                  <a:rect l="l" t="t" r="r" b="b"/>
                  <a:pathLst>
                    <a:path w="129730" h="13334" extrusionOk="0">
                      <a:moveTo>
                        <a:pt x="0" y="0"/>
                      </a:moveTo>
                      <a:lnTo>
                        <a:pt x="129730" y="0"/>
                      </a:lnTo>
                      <a:lnTo>
                        <a:pt x="129730"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681;p49">
                  <a:extLst>
                    <a:ext uri="{FF2B5EF4-FFF2-40B4-BE49-F238E27FC236}">
                      <a16:creationId xmlns:a16="http://schemas.microsoft.com/office/drawing/2014/main" id="{69DAB191-819A-B976-3CDC-71517C4F6BAF}"/>
                    </a:ext>
                  </a:extLst>
                </p:cNvPr>
                <p:cNvSpPr/>
                <p:nvPr/>
              </p:nvSpPr>
              <p:spPr>
                <a:xfrm>
                  <a:off x="6757701" y="5384768"/>
                  <a:ext cx="86105" cy="13334"/>
                </a:xfrm>
                <a:custGeom>
                  <a:avLst/>
                  <a:gdLst/>
                  <a:ahLst/>
                  <a:cxnLst/>
                  <a:rect l="l" t="t" r="r" b="b"/>
                  <a:pathLst>
                    <a:path w="86105" h="13334" extrusionOk="0">
                      <a:moveTo>
                        <a:pt x="0" y="0"/>
                      </a:moveTo>
                      <a:lnTo>
                        <a:pt x="86106" y="0"/>
                      </a:lnTo>
                      <a:lnTo>
                        <a:pt x="86106"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1682;p49">
                <a:extLst>
                  <a:ext uri="{FF2B5EF4-FFF2-40B4-BE49-F238E27FC236}">
                    <a16:creationId xmlns:a16="http://schemas.microsoft.com/office/drawing/2014/main" id="{1D060887-0061-8166-6340-98361152362D}"/>
                  </a:ext>
                </a:extLst>
              </p:cNvPr>
              <p:cNvGrpSpPr/>
              <p:nvPr/>
            </p:nvGrpSpPr>
            <p:grpSpPr>
              <a:xfrm>
                <a:off x="6937819" y="5189029"/>
                <a:ext cx="129730" cy="209073"/>
                <a:chOff x="6937819" y="5189029"/>
                <a:chExt cx="129730" cy="209073"/>
              </a:xfrm>
            </p:grpSpPr>
            <p:sp>
              <p:nvSpPr>
                <p:cNvPr id="43" name="Google Shape;1683;p49">
                  <a:extLst>
                    <a:ext uri="{FF2B5EF4-FFF2-40B4-BE49-F238E27FC236}">
                      <a16:creationId xmlns:a16="http://schemas.microsoft.com/office/drawing/2014/main" id="{3E709EEE-78F3-4202-DD85-AC0472E140C7}"/>
                    </a:ext>
                  </a:extLst>
                </p:cNvPr>
                <p:cNvSpPr/>
                <p:nvPr/>
              </p:nvSpPr>
              <p:spPr>
                <a:xfrm>
                  <a:off x="6937819" y="5189029"/>
                  <a:ext cx="129730" cy="129730"/>
                </a:xfrm>
                <a:custGeom>
                  <a:avLst/>
                  <a:gdLst/>
                  <a:ahLst/>
                  <a:cxnLst/>
                  <a:rect l="l" t="t" r="r" b="b"/>
                  <a:pathLst>
                    <a:path w="129730" h="129730" extrusionOk="0">
                      <a:moveTo>
                        <a:pt x="0" y="0"/>
                      </a:moveTo>
                      <a:lnTo>
                        <a:pt x="129731" y="0"/>
                      </a:lnTo>
                      <a:lnTo>
                        <a:pt x="129731" y="129730"/>
                      </a:lnTo>
                      <a:lnTo>
                        <a:pt x="0" y="12973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684;p49">
                  <a:extLst>
                    <a:ext uri="{FF2B5EF4-FFF2-40B4-BE49-F238E27FC236}">
                      <a16:creationId xmlns:a16="http://schemas.microsoft.com/office/drawing/2014/main" id="{D6787C36-3762-5817-51D2-CECCD88D96CD}"/>
                    </a:ext>
                  </a:extLst>
                </p:cNvPr>
                <p:cNvSpPr/>
                <p:nvPr/>
              </p:nvSpPr>
              <p:spPr>
                <a:xfrm>
                  <a:off x="6937819" y="5331904"/>
                  <a:ext cx="129730" cy="13334"/>
                </a:xfrm>
                <a:custGeom>
                  <a:avLst/>
                  <a:gdLst/>
                  <a:ahLst/>
                  <a:cxnLst/>
                  <a:rect l="l" t="t" r="r" b="b"/>
                  <a:pathLst>
                    <a:path w="129730" h="13334" extrusionOk="0">
                      <a:moveTo>
                        <a:pt x="0" y="0"/>
                      </a:moveTo>
                      <a:lnTo>
                        <a:pt x="129731" y="0"/>
                      </a:lnTo>
                      <a:lnTo>
                        <a:pt x="129731"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685;p49">
                  <a:extLst>
                    <a:ext uri="{FF2B5EF4-FFF2-40B4-BE49-F238E27FC236}">
                      <a16:creationId xmlns:a16="http://schemas.microsoft.com/office/drawing/2014/main" id="{6ECCACAB-8C33-0397-84D9-44709BD78EE3}"/>
                    </a:ext>
                  </a:extLst>
                </p:cNvPr>
                <p:cNvSpPr/>
                <p:nvPr/>
              </p:nvSpPr>
              <p:spPr>
                <a:xfrm>
                  <a:off x="6937819" y="5358384"/>
                  <a:ext cx="129730" cy="13334"/>
                </a:xfrm>
                <a:custGeom>
                  <a:avLst/>
                  <a:gdLst/>
                  <a:ahLst/>
                  <a:cxnLst/>
                  <a:rect l="l" t="t" r="r" b="b"/>
                  <a:pathLst>
                    <a:path w="129730" h="13334" extrusionOk="0">
                      <a:moveTo>
                        <a:pt x="0" y="0"/>
                      </a:moveTo>
                      <a:lnTo>
                        <a:pt x="129731" y="0"/>
                      </a:lnTo>
                      <a:lnTo>
                        <a:pt x="129731"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686;p49">
                  <a:extLst>
                    <a:ext uri="{FF2B5EF4-FFF2-40B4-BE49-F238E27FC236}">
                      <a16:creationId xmlns:a16="http://schemas.microsoft.com/office/drawing/2014/main" id="{1F867D08-F729-FB34-7708-226B8CCD3B1B}"/>
                    </a:ext>
                  </a:extLst>
                </p:cNvPr>
                <p:cNvSpPr/>
                <p:nvPr/>
              </p:nvSpPr>
              <p:spPr>
                <a:xfrm>
                  <a:off x="6937819" y="5384768"/>
                  <a:ext cx="86105" cy="13334"/>
                </a:xfrm>
                <a:custGeom>
                  <a:avLst/>
                  <a:gdLst/>
                  <a:ahLst/>
                  <a:cxnLst/>
                  <a:rect l="l" t="t" r="r" b="b"/>
                  <a:pathLst>
                    <a:path w="86105" h="13334" extrusionOk="0">
                      <a:moveTo>
                        <a:pt x="0" y="0"/>
                      </a:moveTo>
                      <a:lnTo>
                        <a:pt x="86106" y="0"/>
                      </a:lnTo>
                      <a:lnTo>
                        <a:pt x="86106"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 name="Google Shape;1687;p49">
                <a:extLst>
                  <a:ext uri="{FF2B5EF4-FFF2-40B4-BE49-F238E27FC236}">
                    <a16:creationId xmlns:a16="http://schemas.microsoft.com/office/drawing/2014/main" id="{33015F65-1AF3-6203-93DC-187B67B29137}"/>
                  </a:ext>
                </a:extLst>
              </p:cNvPr>
              <p:cNvGrpSpPr/>
              <p:nvPr/>
            </p:nvGrpSpPr>
            <p:grpSpPr>
              <a:xfrm>
                <a:off x="7117842" y="5189029"/>
                <a:ext cx="129730" cy="209073"/>
                <a:chOff x="7117842" y="5189029"/>
                <a:chExt cx="129730" cy="209073"/>
              </a:xfrm>
            </p:grpSpPr>
            <p:sp>
              <p:nvSpPr>
                <p:cNvPr id="39" name="Google Shape;1688;p49">
                  <a:extLst>
                    <a:ext uri="{FF2B5EF4-FFF2-40B4-BE49-F238E27FC236}">
                      <a16:creationId xmlns:a16="http://schemas.microsoft.com/office/drawing/2014/main" id="{34C08021-6B5D-31FD-1793-0F6A6ACDD13E}"/>
                    </a:ext>
                  </a:extLst>
                </p:cNvPr>
                <p:cNvSpPr/>
                <p:nvPr/>
              </p:nvSpPr>
              <p:spPr>
                <a:xfrm>
                  <a:off x="7117842" y="5189029"/>
                  <a:ext cx="129730" cy="129730"/>
                </a:xfrm>
                <a:custGeom>
                  <a:avLst/>
                  <a:gdLst/>
                  <a:ahLst/>
                  <a:cxnLst/>
                  <a:rect l="l" t="t" r="r" b="b"/>
                  <a:pathLst>
                    <a:path w="129730" h="129730" extrusionOk="0">
                      <a:moveTo>
                        <a:pt x="0" y="0"/>
                      </a:moveTo>
                      <a:lnTo>
                        <a:pt x="129731" y="0"/>
                      </a:lnTo>
                      <a:lnTo>
                        <a:pt x="129731" y="129730"/>
                      </a:lnTo>
                      <a:lnTo>
                        <a:pt x="0" y="12973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1689;p49">
                  <a:extLst>
                    <a:ext uri="{FF2B5EF4-FFF2-40B4-BE49-F238E27FC236}">
                      <a16:creationId xmlns:a16="http://schemas.microsoft.com/office/drawing/2014/main" id="{7AB90C05-7DCB-77CB-705B-C9A116B54712}"/>
                    </a:ext>
                  </a:extLst>
                </p:cNvPr>
                <p:cNvSpPr/>
                <p:nvPr/>
              </p:nvSpPr>
              <p:spPr>
                <a:xfrm>
                  <a:off x="7117842" y="5331904"/>
                  <a:ext cx="129730" cy="13334"/>
                </a:xfrm>
                <a:custGeom>
                  <a:avLst/>
                  <a:gdLst/>
                  <a:ahLst/>
                  <a:cxnLst/>
                  <a:rect l="l" t="t" r="r" b="b"/>
                  <a:pathLst>
                    <a:path w="129730" h="13334" extrusionOk="0">
                      <a:moveTo>
                        <a:pt x="0" y="0"/>
                      </a:moveTo>
                      <a:lnTo>
                        <a:pt x="129731" y="0"/>
                      </a:lnTo>
                      <a:lnTo>
                        <a:pt x="129731"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1690;p49">
                  <a:extLst>
                    <a:ext uri="{FF2B5EF4-FFF2-40B4-BE49-F238E27FC236}">
                      <a16:creationId xmlns:a16="http://schemas.microsoft.com/office/drawing/2014/main" id="{FF918957-BEC2-9FCC-CAD1-A41F46ED61AD}"/>
                    </a:ext>
                  </a:extLst>
                </p:cNvPr>
                <p:cNvSpPr/>
                <p:nvPr/>
              </p:nvSpPr>
              <p:spPr>
                <a:xfrm>
                  <a:off x="7117842" y="5358384"/>
                  <a:ext cx="129730" cy="13334"/>
                </a:xfrm>
                <a:custGeom>
                  <a:avLst/>
                  <a:gdLst/>
                  <a:ahLst/>
                  <a:cxnLst/>
                  <a:rect l="l" t="t" r="r" b="b"/>
                  <a:pathLst>
                    <a:path w="129730" h="13334" extrusionOk="0">
                      <a:moveTo>
                        <a:pt x="0" y="0"/>
                      </a:moveTo>
                      <a:lnTo>
                        <a:pt x="129731" y="0"/>
                      </a:lnTo>
                      <a:lnTo>
                        <a:pt x="129731"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691;p49">
                  <a:extLst>
                    <a:ext uri="{FF2B5EF4-FFF2-40B4-BE49-F238E27FC236}">
                      <a16:creationId xmlns:a16="http://schemas.microsoft.com/office/drawing/2014/main" id="{7034D69C-8CDA-753E-571B-87A525FA2885}"/>
                    </a:ext>
                  </a:extLst>
                </p:cNvPr>
                <p:cNvSpPr/>
                <p:nvPr/>
              </p:nvSpPr>
              <p:spPr>
                <a:xfrm>
                  <a:off x="7117842" y="5384768"/>
                  <a:ext cx="86105" cy="13334"/>
                </a:xfrm>
                <a:custGeom>
                  <a:avLst/>
                  <a:gdLst/>
                  <a:ahLst/>
                  <a:cxnLst/>
                  <a:rect l="l" t="t" r="r" b="b"/>
                  <a:pathLst>
                    <a:path w="86105" h="13334" extrusionOk="0">
                      <a:moveTo>
                        <a:pt x="0" y="0"/>
                      </a:moveTo>
                      <a:lnTo>
                        <a:pt x="86106" y="0"/>
                      </a:lnTo>
                      <a:lnTo>
                        <a:pt x="86106"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 name="Google Shape;1692;p49">
              <a:extLst>
                <a:ext uri="{FF2B5EF4-FFF2-40B4-BE49-F238E27FC236}">
                  <a16:creationId xmlns:a16="http://schemas.microsoft.com/office/drawing/2014/main" id="{68E14CA5-E177-4C9F-0163-2B4B8FFD2707}"/>
                </a:ext>
              </a:extLst>
            </p:cNvPr>
            <p:cNvGrpSpPr/>
            <p:nvPr/>
          </p:nvGrpSpPr>
          <p:grpSpPr>
            <a:xfrm>
              <a:off x="6881058" y="362653"/>
              <a:ext cx="1008703" cy="82735"/>
              <a:chOff x="6037516" y="4427791"/>
              <a:chExt cx="1210056" cy="99250"/>
            </a:xfrm>
          </p:grpSpPr>
          <p:sp>
            <p:nvSpPr>
              <p:cNvPr id="30" name="Google Shape;1693;p49">
                <a:extLst>
                  <a:ext uri="{FF2B5EF4-FFF2-40B4-BE49-F238E27FC236}">
                    <a16:creationId xmlns:a16="http://schemas.microsoft.com/office/drawing/2014/main" id="{6FC95610-1FE0-76CA-E1C7-267E116790CE}"/>
                  </a:ext>
                </a:extLst>
              </p:cNvPr>
              <p:cNvSpPr/>
              <p:nvPr/>
            </p:nvSpPr>
            <p:spPr>
              <a:xfrm>
                <a:off x="6037516" y="4427791"/>
                <a:ext cx="49625" cy="99250"/>
              </a:xfrm>
              <a:custGeom>
                <a:avLst/>
                <a:gdLst/>
                <a:ahLst/>
                <a:cxnLst/>
                <a:rect l="l" t="t" r="r" b="b"/>
                <a:pathLst>
                  <a:path w="49625" h="99250" extrusionOk="0">
                    <a:moveTo>
                      <a:pt x="0" y="49625"/>
                    </a:moveTo>
                    <a:lnTo>
                      <a:pt x="49625" y="99251"/>
                    </a:lnTo>
                    <a:lnTo>
                      <a:pt x="49625" y="0"/>
                    </a:lnTo>
                    <a:lnTo>
                      <a:pt x="0" y="496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694;p49">
                <a:extLst>
                  <a:ext uri="{FF2B5EF4-FFF2-40B4-BE49-F238E27FC236}">
                    <a16:creationId xmlns:a16="http://schemas.microsoft.com/office/drawing/2014/main" id="{E2C93C21-37FA-0DD5-9233-CD303E9A6A60}"/>
                  </a:ext>
                </a:extLst>
              </p:cNvPr>
              <p:cNvSpPr/>
              <p:nvPr/>
            </p:nvSpPr>
            <p:spPr>
              <a:xfrm>
                <a:off x="7197947" y="4427791"/>
                <a:ext cx="49625" cy="99250"/>
              </a:xfrm>
              <a:custGeom>
                <a:avLst/>
                <a:gdLst/>
                <a:ahLst/>
                <a:cxnLst/>
                <a:rect l="l" t="t" r="r" b="b"/>
                <a:pathLst>
                  <a:path w="49625" h="99250" extrusionOk="0">
                    <a:moveTo>
                      <a:pt x="0" y="0"/>
                    </a:moveTo>
                    <a:lnTo>
                      <a:pt x="0" y="99251"/>
                    </a:lnTo>
                    <a:lnTo>
                      <a:pt x="49625" y="496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 name="Google Shape;1695;p49">
              <a:extLst>
                <a:ext uri="{FF2B5EF4-FFF2-40B4-BE49-F238E27FC236}">
                  <a16:creationId xmlns:a16="http://schemas.microsoft.com/office/drawing/2014/main" id="{D4ED8801-DF58-615C-4131-86C6C4CCD747}"/>
                </a:ext>
              </a:extLst>
            </p:cNvPr>
            <p:cNvGrpSpPr/>
            <p:nvPr/>
          </p:nvGrpSpPr>
          <p:grpSpPr>
            <a:xfrm>
              <a:off x="7310455" y="587674"/>
              <a:ext cx="145302" cy="15086"/>
              <a:chOff x="6552628" y="4697730"/>
              <a:chExt cx="174307" cy="18097"/>
            </a:xfrm>
          </p:grpSpPr>
          <p:sp>
            <p:nvSpPr>
              <p:cNvPr id="25" name="Google Shape;1696;p49">
                <a:extLst>
                  <a:ext uri="{FF2B5EF4-FFF2-40B4-BE49-F238E27FC236}">
                    <a16:creationId xmlns:a16="http://schemas.microsoft.com/office/drawing/2014/main" id="{61F0CF77-77E4-F426-CECD-230322AAA9D3}"/>
                  </a:ext>
                </a:extLst>
              </p:cNvPr>
              <p:cNvSpPr/>
              <p:nvPr/>
            </p:nvSpPr>
            <p:spPr>
              <a:xfrm>
                <a:off x="6552628" y="4697730"/>
                <a:ext cx="18097" cy="18097"/>
              </a:xfrm>
              <a:custGeom>
                <a:avLst/>
                <a:gdLst/>
                <a:ahLst/>
                <a:cxnLst/>
                <a:rect l="l" t="t" r="r" b="b"/>
                <a:pathLst>
                  <a:path w="18097" h="18097" extrusionOk="0">
                    <a:moveTo>
                      <a:pt x="18098" y="9049"/>
                    </a:moveTo>
                    <a:cubicBezTo>
                      <a:pt x="18098" y="14002"/>
                      <a:pt x="14097" y="18097"/>
                      <a:pt x="9049" y="18097"/>
                    </a:cubicBezTo>
                    <a:cubicBezTo>
                      <a:pt x="4000" y="18097"/>
                      <a:pt x="0" y="14097"/>
                      <a:pt x="0" y="9049"/>
                    </a:cubicBezTo>
                    <a:cubicBezTo>
                      <a:pt x="0" y="4000"/>
                      <a:pt x="4000" y="0"/>
                      <a:pt x="9049" y="0"/>
                    </a:cubicBezTo>
                    <a:cubicBezTo>
                      <a:pt x="14097" y="0"/>
                      <a:pt x="18098" y="4000"/>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697;p49">
                <a:extLst>
                  <a:ext uri="{FF2B5EF4-FFF2-40B4-BE49-F238E27FC236}">
                    <a16:creationId xmlns:a16="http://schemas.microsoft.com/office/drawing/2014/main" id="{C825ED62-22DB-8AAF-3138-E2435605AD68}"/>
                  </a:ext>
                </a:extLst>
              </p:cNvPr>
              <p:cNvSpPr/>
              <p:nvPr/>
            </p:nvSpPr>
            <p:spPr>
              <a:xfrm>
                <a:off x="65916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698;p49">
                <a:extLst>
                  <a:ext uri="{FF2B5EF4-FFF2-40B4-BE49-F238E27FC236}">
                    <a16:creationId xmlns:a16="http://schemas.microsoft.com/office/drawing/2014/main" id="{6C761E55-C75B-4229-C696-CDEA1347625E}"/>
                  </a:ext>
                </a:extLst>
              </p:cNvPr>
              <p:cNvSpPr/>
              <p:nvPr/>
            </p:nvSpPr>
            <p:spPr>
              <a:xfrm>
                <a:off x="6630733" y="4697730"/>
                <a:ext cx="18097" cy="18097"/>
              </a:xfrm>
              <a:custGeom>
                <a:avLst/>
                <a:gdLst/>
                <a:ahLst/>
                <a:cxnLst/>
                <a:rect l="l" t="t" r="r" b="b"/>
                <a:pathLst>
                  <a:path w="18097" h="18097" extrusionOk="0">
                    <a:moveTo>
                      <a:pt x="18097" y="9049"/>
                    </a:moveTo>
                    <a:cubicBezTo>
                      <a:pt x="18097" y="14002"/>
                      <a:pt x="14097" y="18097"/>
                      <a:pt x="9049" y="18097"/>
                    </a:cubicBezTo>
                    <a:cubicBezTo>
                      <a:pt x="4000" y="18097"/>
                      <a:pt x="0" y="14097"/>
                      <a:pt x="0" y="9049"/>
                    </a:cubicBezTo>
                    <a:cubicBezTo>
                      <a:pt x="0" y="4000"/>
                      <a:pt x="4000" y="0"/>
                      <a:pt x="9049"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699;p49">
                <a:extLst>
                  <a:ext uri="{FF2B5EF4-FFF2-40B4-BE49-F238E27FC236}">
                    <a16:creationId xmlns:a16="http://schemas.microsoft.com/office/drawing/2014/main" id="{869379FA-041E-D7ED-885A-F93E42A81CD1}"/>
                  </a:ext>
                </a:extLst>
              </p:cNvPr>
              <p:cNvSpPr/>
              <p:nvPr/>
            </p:nvSpPr>
            <p:spPr>
              <a:xfrm>
                <a:off x="66698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700;p49">
                <a:extLst>
                  <a:ext uri="{FF2B5EF4-FFF2-40B4-BE49-F238E27FC236}">
                    <a16:creationId xmlns:a16="http://schemas.microsoft.com/office/drawing/2014/main" id="{0B5EFCA9-76CB-0548-F3C4-71E9D810D881}"/>
                  </a:ext>
                </a:extLst>
              </p:cNvPr>
              <p:cNvSpPr/>
              <p:nvPr/>
            </p:nvSpPr>
            <p:spPr>
              <a:xfrm>
                <a:off x="6708838" y="4697730"/>
                <a:ext cx="18097" cy="18097"/>
              </a:xfrm>
              <a:custGeom>
                <a:avLst/>
                <a:gdLst/>
                <a:ahLst/>
                <a:cxnLst/>
                <a:rect l="l" t="t" r="r" b="b"/>
                <a:pathLst>
                  <a:path w="18097" h="18097" extrusionOk="0">
                    <a:moveTo>
                      <a:pt x="18097" y="9049"/>
                    </a:moveTo>
                    <a:cubicBezTo>
                      <a:pt x="18097" y="14002"/>
                      <a:pt x="14097" y="18097"/>
                      <a:pt x="9048" y="18097"/>
                    </a:cubicBezTo>
                    <a:cubicBezTo>
                      <a:pt x="4000" y="18097"/>
                      <a:pt x="0" y="14097"/>
                      <a:pt x="0" y="9049"/>
                    </a:cubicBezTo>
                    <a:cubicBezTo>
                      <a:pt x="0" y="4000"/>
                      <a:pt x="4000" y="0"/>
                      <a:pt x="9048"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 name="Google Shape;1701;p49">
              <a:extLst>
                <a:ext uri="{FF2B5EF4-FFF2-40B4-BE49-F238E27FC236}">
                  <a16:creationId xmlns:a16="http://schemas.microsoft.com/office/drawing/2014/main" id="{BF715571-2F0B-1B9A-C95E-EBB46C7B7D63}"/>
                </a:ext>
              </a:extLst>
            </p:cNvPr>
            <p:cNvSpPr/>
            <p:nvPr/>
          </p:nvSpPr>
          <p:spPr>
            <a:xfrm>
              <a:off x="6881058" y="1223512"/>
              <a:ext cx="1007371" cy="7930"/>
            </a:xfrm>
            <a:custGeom>
              <a:avLst/>
              <a:gdLst/>
              <a:ahLst/>
              <a:cxnLst/>
              <a:rect l="l" t="t" r="r" b="b"/>
              <a:pathLst>
                <a:path w="1210055" h="9525" extrusionOk="0">
                  <a:moveTo>
                    <a:pt x="0" y="0"/>
                  </a:moveTo>
                  <a:lnTo>
                    <a:pt x="1210056" y="0"/>
                  </a:lnTo>
                </a:path>
              </a:pathLst>
            </a:custGeom>
            <a:solidFill>
              <a:schemeClr val="lt1"/>
            </a:solidFill>
            <a:ln w="17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702;p49">
              <a:extLst>
                <a:ext uri="{FF2B5EF4-FFF2-40B4-BE49-F238E27FC236}">
                  <a16:creationId xmlns:a16="http://schemas.microsoft.com/office/drawing/2014/main" id="{4EC9CB66-E80E-DD22-184A-C29FAAC2ADB8}"/>
                </a:ext>
              </a:extLst>
            </p:cNvPr>
            <p:cNvSpPr/>
            <p:nvPr/>
          </p:nvSpPr>
          <p:spPr>
            <a:xfrm>
              <a:off x="6881058" y="953709"/>
              <a:ext cx="1007371" cy="7930"/>
            </a:xfrm>
            <a:custGeom>
              <a:avLst/>
              <a:gdLst/>
              <a:ahLst/>
              <a:cxnLst/>
              <a:rect l="l" t="t" r="r" b="b"/>
              <a:pathLst>
                <a:path w="1210055" h="9525" extrusionOk="0">
                  <a:moveTo>
                    <a:pt x="0" y="0"/>
                  </a:moveTo>
                  <a:lnTo>
                    <a:pt x="1210056" y="0"/>
                  </a:lnTo>
                </a:path>
              </a:pathLst>
            </a:custGeom>
            <a:solidFill>
              <a:schemeClr val="lt1"/>
            </a:solidFill>
            <a:ln w="17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 name="Google Shape;1703;p49">
              <a:extLst>
                <a:ext uri="{FF2B5EF4-FFF2-40B4-BE49-F238E27FC236}">
                  <a16:creationId xmlns:a16="http://schemas.microsoft.com/office/drawing/2014/main" id="{D1002F1D-6FA4-E158-50E9-E4B4274338E3}"/>
                </a:ext>
              </a:extLst>
            </p:cNvPr>
            <p:cNvGrpSpPr/>
            <p:nvPr/>
          </p:nvGrpSpPr>
          <p:grpSpPr>
            <a:xfrm>
              <a:off x="6881058" y="1279728"/>
              <a:ext cx="1008703" cy="108778"/>
              <a:chOff x="6037516" y="5527929"/>
              <a:chExt cx="1210056" cy="130492"/>
            </a:xfrm>
          </p:grpSpPr>
          <p:sp>
            <p:nvSpPr>
              <p:cNvPr id="23" name="Google Shape;1704;p49">
                <a:extLst>
                  <a:ext uri="{FF2B5EF4-FFF2-40B4-BE49-F238E27FC236}">
                    <a16:creationId xmlns:a16="http://schemas.microsoft.com/office/drawing/2014/main" id="{D527345A-F72D-3030-F6F6-A5CB556E8BD6}"/>
                  </a:ext>
                </a:extLst>
              </p:cNvPr>
              <p:cNvSpPr/>
              <p:nvPr/>
            </p:nvSpPr>
            <p:spPr>
              <a:xfrm>
                <a:off x="6037516" y="5527929"/>
                <a:ext cx="554259" cy="130492"/>
              </a:xfrm>
              <a:custGeom>
                <a:avLst/>
                <a:gdLst/>
                <a:ahLst/>
                <a:cxnLst/>
                <a:rect l="l" t="t" r="r" b="b"/>
                <a:pathLst>
                  <a:path w="554259" h="130492" extrusionOk="0">
                    <a:moveTo>
                      <a:pt x="0" y="0"/>
                    </a:moveTo>
                    <a:lnTo>
                      <a:pt x="554260" y="0"/>
                    </a:lnTo>
                    <a:lnTo>
                      <a:pt x="554260" y="130492"/>
                    </a:lnTo>
                    <a:lnTo>
                      <a:pt x="0" y="13049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705;p49">
                <a:extLst>
                  <a:ext uri="{FF2B5EF4-FFF2-40B4-BE49-F238E27FC236}">
                    <a16:creationId xmlns:a16="http://schemas.microsoft.com/office/drawing/2014/main" id="{9D7A20C5-4FF1-5473-556D-6FA70C8CA9CE}"/>
                  </a:ext>
                </a:extLst>
              </p:cNvPr>
              <p:cNvSpPr/>
              <p:nvPr/>
            </p:nvSpPr>
            <p:spPr>
              <a:xfrm>
                <a:off x="6678930" y="5527929"/>
                <a:ext cx="568642" cy="130492"/>
              </a:xfrm>
              <a:custGeom>
                <a:avLst/>
                <a:gdLst/>
                <a:ahLst/>
                <a:cxnLst/>
                <a:rect l="l" t="t" r="r" b="b"/>
                <a:pathLst>
                  <a:path w="568642" h="130492" extrusionOk="0">
                    <a:moveTo>
                      <a:pt x="0" y="0"/>
                    </a:moveTo>
                    <a:lnTo>
                      <a:pt x="568643" y="0"/>
                    </a:lnTo>
                    <a:lnTo>
                      <a:pt x="568643" y="130492"/>
                    </a:lnTo>
                    <a:lnTo>
                      <a:pt x="0" y="13049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 name="Google Shape;1706;p49">
              <a:extLst>
                <a:ext uri="{FF2B5EF4-FFF2-40B4-BE49-F238E27FC236}">
                  <a16:creationId xmlns:a16="http://schemas.microsoft.com/office/drawing/2014/main" id="{284EF1F0-21F9-8421-3677-E9AC22998D72}"/>
                </a:ext>
              </a:extLst>
            </p:cNvPr>
            <p:cNvGrpSpPr/>
            <p:nvPr/>
          </p:nvGrpSpPr>
          <p:grpSpPr>
            <a:xfrm>
              <a:off x="6881058" y="1416455"/>
              <a:ext cx="1008703" cy="108778"/>
              <a:chOff x="6037516" y="5691949"/>
              <a:chExt cx="1210056" cy="130492"/>
            </a:xfrm>
          </p:grpSpPr>
          <p:sp>
            <p:nvSpPr>
              <p:cNvPr id="21" name="Google Shape;1707;p49">
                <a:extLst>
                  <a:ext uri="{FF2B5EF4-FFF2-40B4-BE49-F238E27FC236}">
                    <a16:creationId xmlns:a16="http://schemas.microsoft.com/office/drawing/2014/main" id="{32BE5996-1178-99AF-E205-F4862AE66EE9}"/>
                  </a:ext>
                </a:extLst>
              </p:cNvPr>
              <p:cNvSpPr/>
              <p:nvPr/>
            </p:nvSpPr>
            <p:spPr>
              <a:xfrm>
                <a:off x="6037516" y="5691949"/>
                <a:ext cx="554259" cy="130492"/>
              </a:xfrm>
              <a:custGeom>
                <a:avLst/>
                <a:gdLst/>
                <a:ahLst/>
                <a:cxnLst/>
                <a:rect l="l" t="t" r="r" b="b"/>
                <a:pathLst>
                  <a:path w="554259" h="130492" extrusionOk="0">
                    <a:moveTo>
                      <a:pt x="0" y="0"/>
                    </a:moveTo>
                    <a:lnTo>
                      <a:pt x="554260" y="0"/>
                    </a:lnTo>
                    <a:lnTo>
                      <a:pt x="554260" y="130493"/>
                    </a:lnTo>
                    <a:lnTo>
                      <a:pt x="0" y="13049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708;p49">
                <a:extLst>
                  <a:ext uri="{FF2B5EF4-FFF2-40B4-BE49-F238E27FC236}">
                    <a16:creationId xmlns:a16="http://schemas.microsoft.com/office/drawing/2014/main" id="{A386996D-3A5D-1DA0-DD85-BE8AE4CAB592}"/>
                  </a:ext>
                </a:extLst>
              </p:cNvPr>
              <p:cNvSpPr/>
              <p:nvPr/>
            </p:nvSpPr>
            <p:spPr>
              <a:xfrm>
                <a:off x="6678930" y="5691949"/>
                <a:ext cx="568642" cy="130492"/>
              </a:xfrm>
              <a:custGeom>
                <a:avLst/>
                <a:gdLst/>
                <a:ahLst/>
                <a:cxnLst/>
                <a:rect l="l" t="t" r="r" b="b"/>
                <a:pathLst>
                  <a:path w="568642" h="130492" extrusionOk="0">
                    <a:moveTo>
                      <a:pt x="0" y="0"/>
                    </a:moveTo>
                    <a:lnTo>
                      <a:pt x="568643" y="0"/>
                    </a:lnTo>
                    <a:lnTo>
                      <a:pt x="568643" y="130493"/>
                    </a:lnTo>
                    <a:lnTo>
                      <a:pt x="0" y="13049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737948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65">
          <a:extLst>
            <a:ext uri="{FF2B5EF4-FFF2-40B4-BE49-F238E27FC236}">
              <a16:creationId xmlns:a16="http://schemas.microsoft.com/office/drawing/2014/main" id="{81D100DB-2CDD-4E00-D238-BE6F6978DB6A}"/>
            </a:ext>
          </a:extLst>
        </p:cNvPr>
        <p:cNvGrpSpPr/>
        <p:nvPr/>
      </p:nvGrpSpPr>
      <p:grpSpPr>
        <a:xfrm>
          <a:off x="0" y="0"/>
          <a:ext cx="0" cy="0"/>
          <a:chOff x="0" y="0"/>
          <a:chExt cx="0" cy="0"/>
        </a:xfrm>
      </p:grpSpPr>
      <p:sp>
        <p:nvSpPr>
          <p:cNvPr id="966" name="Google Shape;966;p31">
            <a:extLst>
              <a:ext uri="{FF2B5EF4-FFF2-40B4-BE49-F238E27FC236}">
                <a16:creationId xmlns:a16="http://schemas.microsoft.com/office/drawing/2014/main" id="{1098EBF4-4D35-B86E-3C4B-58B8E7AD8B21}"/>
              </a:ext>
            </a:extLst>
          </p:cNvPr>
          <p:cNvSpPr/>
          <p:nvPr/>
        </p:nvSpPr>
        <p:spPr>
          <a:xfrm rot="4500170">
            <a:off x="4617605" y="7399"/>
            <a:ext cx="5575737" cy="4867271"/>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a:extLst>
              <a:ext uri="{FF2B5EF4-FFF2-40B4-BE49-F238E27FC236}">
                <a16:creationId xmlns:a16="http://schemas.microsoft.com/office/drawing/2014/main" id="{97590C74-D507-DA76-CD68-982A1EFFE53D}"/>
              </a:ext>
            </a:extLst>
          </p:cNvPr>
          <p:cNvSpPr txBox="1">
            <a:spLocks noGrp="1"/>
          </p:cNvSpPr>
          <p:nvPr>
            <p:ph type="subTitle" idx="1"/>
          </p:nvPr>
        </p:nvSpPr>
        <p:spPr>
          <a:xfrm>
            <a:off x="277201" y="1794700"/>
            <a:ext cx="8633120" cy="2299780"/>
          </a:xfrm>
          <a:prstGeom prst="rect">
            <a:avLst/>
          </a:prstGeom>
        </p:spPr>
        <p:txBody>
          <a:bodyPr spcFirstLastPara="1" wrap="square" lIns="91425" tIns="91425" rIns="91425" bIns="91425" anchor="t" anchorCtr="0">
            <a:noAutofit/>
          </a:bodyPr>
          <a:lstStyle/>
          <a:p>
            <a:pPr marL="381000" indent="-228600">
              <a:buFont typeface="+mj-lt"/>
              <a:buAutoNum type="arabicPeriod"/>
            </a:pPr>
            <a:r>
              <a:rPr lang="en-US" sz="1400" dirty="0"/>
              <a:t>The four basic process activities of specification. development. validation and evolution are organized differently in different development processes. </a:t>
            </a:r>
          </a:p>
          <a:p>
            <a:pPr marL="381000" indent="-228600">
              <a:buFont typeface="+mj-lt"/>
              <a:buAutoNum type="arabicPeriod"/>
            </a:pPr>
            <a:endParaRPr lang="en-US" sz="1400" dirty="0"/>
          </a:p>
          <a:p>
            <a:pPr marL="381000" indent="-228600">
              <a:buFont typeface="+mj-lt"/>
              <a:buAutoNum type="arabicPeriod"/>
            </a:pPr>
            <a:r>
              <a:rPr lang="en-US" sz="1400" dirty="0"/>
              <a:t>In the waterfall  they are organized in sequence, whereas in evolutionary development they are interleaved. </a:t>
            </a:r>
          </a:p>
          <a:p>
            <a:pPr marL="381000" indent="-228600">
              <a:buFont typeface="+mj-lt"/>
              <a:buAutoNum type="arabicPeriod"/>
            </a:pPr>
            <a:endParaRPr lang="en-US" sz="1400" dirty="0"/>
          </a:p>
          <a:p>
            <a:pPr marL="381000" indent="-228600">
              <a:buFont typeface="+mj-lt"/>
              <a:buAutoNum type="arabicPeriod"/>
            </a:pPr>
            <a:r>
              <a:rPr lang="en-US" sz="1400" dirty="0"/>
              <a:t>How these activities are carried out is depends on the type of software, people and organizational structures involved. </a:t>
            </a:r>
          </a:p>
          <a:p>
            <a:pPr marL="381000" indent="-228600">
              <a:buFont typeface="+mj-lt"/>
              <a:buAutoNum type="arabicPeriod"/>
            </a:pPr>
            <a:endParaRPr lang="en-US" sz="1400" dirty="0"/>
          </a:p>
          <a:p>
            <a:pPr marL="381000" indent="-228600">
              <a:buFont typeface="+mj-lt"/>
              <a:buAutoNum type="arabicPeriod"/>
            </a:pPr>
            <a:r>
              <a:rPr lang="en-US" sz="1400" dirty="0"/>
              <a:t>There is no right or wrong way to organize these activities</a:t>
            </a:r>
            <a:endParaRPr lang="en-US" sz="1400" dirty="0">
              <a:latin typeface="Lato" panose="020F0502020204030203" pitchFamily="34" charset="0"/>
            </a:endParaRPr>
          </a:p>
        </p:txBody>
      </p:sp>
    </p:spTree>
    <p:extLst>
      <p:ext uri="{BB962C8B-B14F-4D97-AF65-F5344CB8AC3E}">
        <p14:creationId xmlns:p14="http://schemas.microsoft.com/office/powerpoint/2010/main" val="2680864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65">
          <a:extLst>
            <a:ext uri="{FF2B5EF4-FFF2-40B4-BE49-F238E27FC236}">
              <a16:creationId xmlns:a16="http://schemas.microsoft.com/office/drawing/2014/main" id="{80A5D4FE-AA17-F1E6-9DC3-DF352D12D8ED}"/>
            </a:ext>
          </a:extLst>
        </p:cNvPr>
        <p:cNvGrpSpPr/>
        <p:nvPr/>
      </p:nvGrpSpPr>
      <p:grpSpPr>
        <a:xfrm>
          <a:off x="0" y="0"/>
          <a:ext cx="0" cy="0"/>
          <a:chOff x="0" y="0"/>
          <a:chExt cx="0" cy="0"/>
        </a:xfrm>
      </p:grpSpPr>
      <p:sp>
        <p:nvSpPr>
          <p:cNvPr id="966" name="Google Shape;966;p31">
            <a:extLst>
              <a:ext uri="{FF2B5EF4-FFF2-40B4-BE49-F238E27FC236}">
                <a16:creationId xmlns:a16="http://schemas.microsoft.com/office/drawing/2014/main" id="{CF731DAE-4E5C-BF72-6652-130ECEFE49B9}"/>
              </a:ext>
            </a:extLst>
          </p:cNvPr>
          <p:cNvSpPr/>
          <p:nvPr/>
        </p:nvSpPr>
        <p:spPr>
          <a:xfrm rot="4500170">
            <a:off x="4617605" y="7399"/>
            <a:ext cx="5575737" cy="4867271"/>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a:extLst>
              <a:ext uri="{FF2B5EF4-FFF2-40B4-BE49-F238E27FC236}">
                <a16:creationId xmlns:a16="http://schemas.microsoft.com/office/drawing/2014/main" id="{D0B2A422-B0DF-5E55-982A-ADE1333DE55F}"/>
              </a:ext>
            </a:extLst>
          </p:cNvPr>
          <p:cNvSpPr txBox="1">
            <a:spLocks noGrp="1"/>
          </p:cNvSpPr>
          <p:nvPr>
            <p:ph type="subTitle" idx="1"/>
          </p:nvPr>
        </p:nvSpPr>
        <p:spPr>
          <a:xfrm>
            <a:off x="277200" y="1794700"/>
            <a:ext cx="8931455" cy="1596682"/>
          </a:xfrm>
          <a:prstGeom prst="rect">
            <a:avLst/>
          </a:prstGeom>
        </p:spPr>
        <p:txBody>
          <a:bodyPr spcFirstLastPara="1" wrap="square" lIns="91425" tIns="91425" rIns="91425" bIns="91425" anchor="t" anchorCtr="0">
            <a:noAutofit/>
          </a:bodyPr>
          <a:lstStyle/>
          <a:p>
            <a:pPr marL="381000" indent="-228600">
              <a:buFont typeface="+mj-lt"/>
              <a:buAutoNum type="arabicPeriod"/>
            </a:pPr>
            <a:r>
              <a:rPr lang="en-US" sz="1400" b="1" dirty="0"/>
              <a:t>Software specification or requirements engineering</a:t>
            </a:r>
            <a:r>
              <a:rPr lang="en-US" sz="1400" dirty="0"/>
              <a:t> is the process of understanding and defining what services are required from the system and identifying the constraints on the system's operation and development </a:t>
            </a:r>
          </a:p>
          <a:p>
            <a:pPr marL="381000" indent="-228600">
              <a:buFont typeface="+mj-lt"/>
              <a:buAutoNum type="arabicPeriod"/>
            </a:pPr>
            <a:endParaRPr lang="en-US" sz="1400" dirty="0"/>
          </a:p>
          <a:p>
            <a:pPr marL="381000" indent="-228600">
              <a:buFont typeface="+mj-lt"/>
              <a:buAutoNum type="arabicPeriod"/>
            </a:pPr>
            <a:r>
              <a:rPr lang="en-US" sz="1400" dirty="0"/>
              <a:t>Requirements engineering is a particularly critical stage of the software process as errors at this stage inevitably lead to later problems in the system design and implementation.</a:t>
            </a:r>
            <a:endParaRPr lang="en-US" sz="1400" dirty="0">
              <a:latin typeface="Lato" panose="020F0502020204030203" pitchFamily="34" charset="0"/>
            </a:endParaRPr>
          </a:p>
        </p:txBody>
      </p:sp>
      <p:sp>
        <p:nvSpPr>
          <p:cNvPr id="3" name="Title 2">
            <a:extLst>
              <a:ext uri="{FF2B5EF4-FFF2-40B4-BE49-F238E27FC236}">
                <a16:creationId xmlns:a16="http://schemas.microsoft.com/office/drawing/2014/main" id="{6F6FACC2-BE71-E88A-B0E0-C6C6E918FB60}"/>
              </a:ext>
            </a:extLst>
          </p:cNvPr>
          <p:cNvSpPr>
            <a:spLocks noGrp="1"/>
          </p:cNvSpPr>
          <p:nvPr>
            <p:ph type="title"/>
          </p:nvPr>
        </p:nvSpPr>
        <p:spPr>
          <a:xfrm>
            <a:off x="545757" y="324090"/>
            <a:ext cx="5311034" cy="604439"/>
          </a:xfrm>
        </p:spPr>
        <p:txBody>
          <a:bodyPr/>
          <a:lstStyle/>
          <a:p>
            <a:r>
              <a:rPr lang="en-US" dirty="0"/>
              <a:t>Software specification</a:t>
            </a:r>
            <a:endParaRPr lang="en-IN" dirty="0"/>
          </a:p>
        </p:txBody>
      </p:sp>
    </p:spTree>
    <p:extLst>
      <p:ext uri="{BB962C8B-B14F-4D97-AF65-F5344CB8AC3E}">
        <p14:creationId xmlns:p14="http://schemas.microsoft.com/office/powerpoint/2010/main" val="2618018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5">
          <a:extLst>
            <a:ext uri="{FF2B5EF4-FFF2-40B4-BE49-F238E27FC236}">
              <a16:creationId xmlns:a16="http://schemas.microsoft.com/office/drawing/2014/main" id="{B8DE059C-C0A8-E4BE-CA10-F3721D88C27A}"/>
            </a:ext>
          </a:extLst>
        </p:cNvPr>
        <p:cNvGrpSpPr/>
        <p:nvPr/>
      </p:nvGrpSpPr>
      <p:grpSpPr>
        <a:xfrm>
          <a:off x="0" y="0"/>
          <a:ext cx="0" cy="0"/>
          <a:chOff x="0" y="0"/>
          <a:chExt cx="0" cy="0"/>
        </a:xfrm>
      </p:grpSpPr>
      <p:sp>
        <p:nvSpPr>
          <p:cNvPr id="966" name="Google Shape;966;p31">
            <a:extLst>
              <a:ext uri="{FF2B5EF4-FFF2-40B4-BE49-F238E27FC236}">
                <a16:creationId xmlns:a16="http://schemas.microsoft.com/office/drawing/2014/main" id="{80D88106-FA30-01A6-1E2F-879522F23603}"/>
              </a:ext>
            </a:extLst>
          </p:cNvPr>
          <p:cNvSpPr/>
          <p:nvPr/>
        </p:nvSpPr>
        <p:spPr>
          <a:xfrm rot="4500170">
            <a:off x="4617605" y="7399"/>
            <a:ext cx="5575737" cy="4867271"/>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88CC49D5-60F9-4777-3C14-63C466DC3FAE}"/>
              </a:ext>
            </a:extLst>
          </p:cNvPr>
          <p:cNvSpPr>
            <a:spLocks noGrp="1"/>
          </p:cNvSpPr>
          <p:nvPr>
            <p:ph type="title"/>
          </p:nvPr>
        </p:nvSpPr>
        <p:spPr>
          <a:xfrm>
            <a:off x="545757" y="324090"/>
            <a:ext cx="8100532" cy="604439"/>
          </a:xfrm>
        </p:spPr>
        <p:txBody>
          <a:bodyPr/>
          <a:lstStyle/>
          <a:p>
            <a:r>
              <a:rPr lang="en-US" dirty="0"/>
              <a:t>4 activities of Requirement Engineering</a:t>
            </a:r>
            <a:endParaRPr lang="en-IN" dirty="0"/>
          </a:p>
        </p:txBody>
      </p:sp>
      <p:pic>
        <p:nvPicPr>
          <p:cNvPr id="6" name="Picture 5">
            <a:extLst>
              <a:ext uri="{FF2B5EF4-FFF2-40B4-BE49-F238E27FC236}">
                <a16:creationId xmlns:a16="http://schemas.microsoft.com/office/drawing/2014/main" id="{85588B08-4C39-86FF-6343-18FAF37BE53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6835" y="928529"/>
            <a:ext cx="7552949" cy="4014989"/>
          </a:xfrm>
          <a:prstGeom prst="rect">
            <a:avLst/>
          </a:prstGeom>
        </p:spPr>
      </p:pic>
    </p:spTree>
    <p:extLst>
      <p:ext uri="{BB962C8B-B14F-4D97-AF65-F5344CB8AC3E}">
        <p14:creationId xmlns:p14="http://schemas.microsoft.com/office/powerpoint/2010/main" val="1170062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34"/>
          <p:cNvSpPr txBox="1">
            <a:spLocks noGrp="1"/>
          </p:cNvSpPr>
          <p:nvPr>
            <p:ph type="subTitle" idx="4"/>
          </p:nvPr>
        </p:nvSpPr>
        <p:spPr>
          <a:xfrm>
            <a:off x="4679163" y="1817200"/>
            <a:ext cx="4222559"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Software process model</a:t>
            </a:r>
            <a:endParaRPr sz="2400" dirty="0"/>
          </a:p>
        </p:txBody>
      </p:sp>
      <p:sp>
        <p:nvSpPr>
          <p:cNvPr id="1111" name="Google Shape;1111;p34"/>
          <p:cNvSpPr txBox="1">
            <a:spLocks noGrp="1"/>
          </p:cNvSpPr>
          <p:nvPr>
            <p:ph type="subTitle" idx="1"/>
          </p:nvPr>
        </p:nvSpPr>
        <p:spPr>
          <a:xfrm>
            <a:off x="4679150" y="2453574"/>
            <a:ext cx="3384300" cy="1131600"/>
          </a:xfrm>
          <a:prstGeom prst="rect">
            <a:avLst/>
          </a:prstGeom>
        </p:spPr>
        <p:txBody>
          <a:bodyPr spcFirstLastPara="1" wrap="square" lIns="91425" tIns="91425" rIns="91425" bIns="91425" anchor="t" anchorCtr="0">
            <a:noAutofit/>
          </a:bodyPr>
          <a:lstStyle/>
          <a:p>
            <a:pPr marL="0" indent="0"/>
            <a:r>
              <a:rPr lang="en-US" dirty="0">
                <a:latin typeface="Lato" panose="020F0502020204030203" pitchFamily="34" charset="0"/>
              </a:rPr>
              <a:t>A software process model is a simplified description of a software process that presents one view of that process</a:t>
            </a:r>
            <a:endParaRPr lang="en-IN" dirty="0">
              <a:latin typeface="Lato" panose="020F0502020204030203" pitchFamily="34" charset="0"/>
            </a:endParaRPr>
          </a:p>
          <a:p>
            <a:pPr marL="0" lvl="0" indent="0" algn="l" rtl="0">
              <a:spcBef>
                <a:spcPts val="0"/>
              </a:spcBef>
              <a:spcAft>
                <a:spcPts val="0"/>
              </a:spcAft>
              <a:buNone/>
            </a:pPr>
            <a:endParaRPr dirty="0"/>
          </a:p>
        </p:txBody>
      </p:sp>
      <p:sp>
        <p:nvSpPr>
          <p:cNvPr id="1112" name="Google Shape;1112;p34"/>
          <p:cNvSpPr txBox="1">
            <a:spLocks noGrp="1"/>
          </p:cNvSpPr>
          <p:nvPr>
            <p:ph type="subTitle" idx="2"/>
          </p:nvPr>
        </p:nvSpPr>
        <p:spPr>
          <a:xfrm>
            <a:off x="1080525" y="2453574"/>
            <a:ext cx="3384300" cy="1131600"/>
          </a:xfrm>
          <a:prstGeom prst="rect">
            <a:avLst/>
          </a:prstGeom>
        </p:spPr>
        <p:txBody>
          <a:bodyPr spcFirstLastPara="1" wrap="square" lIns="91425" tIns="91425" rIns="91425" bIns="91425" anchor="t" anchorCtr="0">
            <a:noAutofit/>
          </a:bodyPr>
          <a:lstStyle/>
          <a:p>
            <a:pPr marL="0" indent="0"/>
            <a:r>
              <a:rPr lang="en-US" dirty="0">
                <a:latin typeface="Lato" panose="020F0502020204030203" pitchFamily="34" charset="0"/>
              </a:rPr>
              <a:t>A software process is the set of activities and associated results that produce a software product</a:t>
            </a:r>
          </a:p>
          <a:p>
            <a:pPr marL="0" lvl="0" indent="0" algn="l" rtl="0">
              <a:spcBef>
                <a:spcPts val="0"/>
              </a:spcBef>
              <a:spcAft>
                <a:spcPts val="0"/>
              </a:spcAft>
              <a:buNone/>
            </a:pPr>
            <a:endParaRPr dirty="0"/>
          </a:p>
        </p:txBody>
      </p:sp>
      <p:sp>
        <p:nvSpPr>
          <p:cNvPr id="1113" name="Google Shape;1113;p34"/>
          <p:cNvSpPr txBox="1">
            <a:spLocks noGrp="1"/>
          </p:cNvSpPr>
          <p:nvPr>
            <p:ph type="subTitle" idx="3"/>
          </p:nvPr>
        </p:nvSpPr>
        <p:spPr>
          <a:xfrm>
            <a:off x="1080536" y="1817200"/>
            <a:ext cx="338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Software process</a:t>
            </a:r>
            <a:endParaRPr sz="2400" dirty="0"/>
          </a:p>
        </p:txBody>
      </p:sp>
      <p:grpSp>
        <p:nvGrpSpPr>
          <p:cNvPr id="1114" name="Google Shape;1114;p34"/>
          <p:cNvGrpSpPr/>
          <p:nvPr/>
        </p:nvGrpSpPr>
        <p:grpSpPr>
          <a:xfrm>
            <a:off x="7658533" y="701383"/>
            <a:ext cx="1187311" cy="624971"/>
            <a:chOff x="3859815" y="2867310"/>
            <a:chExt cx="1262157" cy="664368"/>
          </a:xfrm>
        </p:grpSpPr>
        <p:sp>
          <p:nvSpPr>
            <p:cNvPr id="1115" name="Google Shape;1115;p34"/>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16" name="Google Shape;1116;p34"/>
            <p:cNvGrpSpPr/>
            <p:nvPr/>
          </p:nvGrpSpPr>
          <p:grpSpPr>
            <a:xfrm>
              <a:off x="4275677" y="3065525"/>
              <a:ext cx="334517" cy="380047"/>
              <a:chOff x="4275677" y="3065525"/>
              <a:chExt cx="334517" cy="380047"/>
            </a:xfrm>
          </p:grpSpPr>
          <p:grpSp>
            <p:nvGrpSpPr>
              <p:cNvPr id="1117" name="Google Shape;1117;p34"/>
              <p:cNvGrpSpPr/>
              <p:nvPr/>
            </p:nvGrpSpPr>
            <p:grpSpPr>
              <a:xfrm>
                <a:off x="4275677" y="3065525"/>
                <a:ext cx="334517" cy="380047"/>
                <a:chOff x="4275677" y="3065525"/>
                <a:chExt cx="334517" cy="380047"/>
              </a:xfrm>
            </p:grpSpPr>
            <p:grpSp>
              <p:nvGrpSpPr>
                <p:cNvPr id="1118" name="Google Shape;1118;p34"/>
                <p:cNvGrpSpPr/>
                <p:nvPr/>
              </p:nvGrpSpPr>
              <p:grpSpPr>
                <a:xfrm>
                  <a:off x="4275677" y="3301269"/>
                  <a:ext cx="334422" cy="144303"/>
                  <a:chOff x="4275677" y="3301269"/>
                  <a:chExt cx="334422" cy="144303"/>
                </a:xfrm>
              </p:grpSpPr>
              <p:sp>
                <p:nvSpPr>
                  <p:cNvPr id="1119" name="Google Shape;1119;p34"/>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34"/>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1" name="Google Shape;1121;p34"/>
                <p:cNvGrpSpPr/>
                <p:nvPr/>
              </p:nvGrpSpPr>
              <p:grpSpPr>
                <a:xfrm>
                  <a:off x="4275677" y="3183350"/>
                  <a:ext cx="334422" cy="144302"/>
                  <a:chOff x="4275677" y="3183350"/>
                  <a:chExt cx="334422" cy="144302"/>
                </a:xfrm>
              </p:grpSpPr>
              <p:sp>
                <p:nvSpPr>
                  <p:cNvPr id="1122" name="Google Shape;1122;p34"/>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34"/>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4" name="Google Shape;1124;p34"/>
                <p:cNvGrpSpPr/>
                <p:nvPr/>
              </p:nvGrpSpPr>
              <p:grpSpPr>
                <a:xfrm>
                  <a:off x="4275677" y="3065525"/>
                  <a:ext cx="334517" cy="144303"/>
                  <a:chOff x="4275677" y="3065525"/>
                  <a:chExt cx="334517" cy="144303"/>
                </a:xfrm>
              </p:grpSpPr>
              <p:sp>
                <p:nvSpPr>
                  <p:cNvPr id="1125" name="Google Shape;1125;p34"/>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34"/>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127" name="Google Shape;1127;p34"/>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34"/>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34"/>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13">
                                            <p:txEl>
                                              <p:pRg st="0" end="0"/>
                                            </p:txEl>
                                          </p:spTgt>
                                        </p:tgtEl>
                                        <p:attrNameLst>
                                          <p:attrName>style.visibility</p:attrName>
                                        </p:attrNameLst>
                                      </p:cBhvr>
                                      <p:to>
                                        <p:strVal val="visible"/>
                                      </p:to>
                                    </p:set>
                                    <p:anim calcmode="lin" valueType="num">
                                      <p:cBhvr additive="base">
                                        <p:cTn id="7" dur="500" fill="hold"/>
                                        <p:tgtEl>
                                          <p:spTgt spid="11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12">
                                            <p:txEl>
                                              <p:pRg st="0" end="0"/>
                                            </p:txEl>
                                          </p:spTgt>
                                        </p:tgtEl>
                                        <p:attrNameLst>
                                          <p:attrName>style.visibility</p:attrName>
                                        </p:attrNameLst>
                                      </p:cBhvr>
                                      <p:to>
                                        <p:strVal val="visible"/>
                                      </p:to>
                                    </p:set>
                                    <p:anim calcmode="lin" valueType="num">
                                      <p:cBhvr additive="base">
                                        <p:cTn id="13" dur="500" fill="hold"/>
                                        <p:tgtEl>
                                          <p:spTgt spid="111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109">
                                            <p:txEl>
                                              <p:pRg st="0" end="0"/>
                                            </p:txEl>
                                          </p:spTgt>
                                        </p:tgtEl>
                                        <p:attrNameLst>
                                          <p:attrName>style.visibility</p:attrName>
                                        </p:attrNameLst>
                                      </p:cBhvr>
                                      <p:to>
                                        <p:strVal val="visible"/>
                                      </p:to>
                                    </p:set>
                                    <p:anim calcmode="lin" valueType="num">
                                      <p:cBhvr additive="base">
                                        <p:cTn id="19" dur="500" fill="hold"/>
                                        <p:tgtEl>
                                          <p:spTgt spid="1109">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0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11">
                                            <p:txEl>
                                              <p:pRg st="0" end="0"/>
                                            </p:txEl>
                                          </p:spTgt>
                                        </p:tgtEl>
                                        <p:attrNameLst>
                                          <p:attrName>style.visibility</p:attrName>
                                        </p:attrNameLst>
                                      </p:cBhvr>
                                      <p:to>
                                        <p:strVal val="visible"/>
                                      </p:to>
                                    </p:set>
                                    <p:anim calcmode="lin" valueType="num">
                                      <p:cBhvr additive="base">
                                        <p:cTn id="25" dur="500" fill="hold"/>
                                        <p:tgtEl>
                                          <p:spTgt spid="111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9" grpId="0" build="p"/>
      <p:bldP spid="1111" grpId="0" build="p"/>
      <p:bldP spid="1112" grpId="0" build="p"/>
      <p:bldP spid="111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BC3CDA3-032D-E188-EE95-A8CCAB20F4FB}"/>
              </a:ext>
            </a:extLst>
          </p:cNvPr>
          <p:cNvSpPr txBox="1"/>
          <p:nvPr/>
        </p:nvSpPr>
        <p:spPr>
          <a:xfrm>
            <a:off x="699247" y="1188099"/>
            <a:ext cx="7879978" cy="2893100"/>
          </a:xfrm>
          <a:prstGeom prst="rect">
            <a:avLst/>
          </a:prstGeom>
          <a:noFill/>
        </p:spPr>
        <p:txBody>
          <a:bodyPr wrap="square" rtlCol="0">
            <a:spAutoFit/>
          </a:bodyPr>
          <a:lstStyle/>
          <a:p>
            <a:pPr marL="342900" indent="-342900" algn="just">
              <a:buFont typeface="+mj-lt"/>
              <a:buAutoNum type="arabicPeriod"/>
            </a:pPr>
            <a:r>
              <a:rPr lang="en-US" b="1" dirty="0">
                <a:latin typeface="Lato" panose="020F0502020204030203" pitchFamily="34" charset="0"/>
              </a:rPr>
              <a:t>Feasibility study								</a:t>
            </a:r>
            <a:r>
              <a:rPr lang="en-US" dirty="0"/>
              <a:t>An estimate is made of whether the identified user needs may be satisfied using current software and hardware technologies. The study considers whether the proposed system will be cost-effective from a business point of view and if it can be developed within existing budgetary constraints. A feasibility study should be relatively cheap and quick. The result should inform the decision of whether or not to go ahead with a more detailed analysis.</a:t>
            </a:r>
          </a:p>
          <a:p>
            <a:pPr lvl="3" algn="just"/>
            <a:endParaRPr lang="en-US" b="1" dirty="0">
              <a:latin typeface="Lato" panose="020F0502020204030203" pitchFamily="34" charset="0"/>
            </a:endParaRPr>
          </a:p>
          <a:p>
            <a:pPr marL="342900" indent="-342900" algn="just">
              <a:buFont typeface="+mj-lt"/>
              <a:buAutoNum type="arabicPeriod"/>
            </a:pPr>
            <a:r>
              <a:rPr lang="en-IN" b="1" dirty="0">
                <a:latin typeface="Lato" panose="020F0502020204030203" pitchFamily="34" charset="0"/>
              </a:rPr>
              <a:t>Requirements elicitation and analysis						</a:t>
            </a:r>
            <a:r>
              <a:rPr lang="en-US" dirty="0"/>
              <a:t>This is the process of deriving the system requirements through observation of existing systems, discussions with potential users and procurers, task analysis, and so on. This may involve the development of one or more system models and prototypes. These help in understanding the system to be specified.</a:t>
            </a:r>
          </a:p>
          <a:p>
            <a:pPr lvl="1" algn="just"/>
            <a:endParaRPr lang="en-IN" b="1" dirty="0">
              <a:latin typeface="Lato" panose="020F0502020204030203" pitchFamily="34" charset="0"/>
            </a:endParaRPr>
          </a:p>
        </p:txBody>
      </p:sp>
    </p:spTree>
    <p:extLst>
      <p:ext uri="{BB962C8B-B14F-4D97-AF65-F5344CB8AC3E}">
        <p14:creationId xmlns:p14="http://schemas.microsoft.com/office/powerpoint/2010/main" val="3276395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87AD59-5723-52B4-F8D1-5273D78D18AF}"/>
              </a:ext>
            </a:extLst>
          </p:cNvPr>
          <p:cNvSpPr txBox="1"/>
          <p:nvPr/>
        </p:nvSpPr>
        <p:spPr>
          <a:xfrm>
            <a:off x="672352" y="1179964"/>
            <a:ext cx="7602071" cy="2462213"/>
          </a:xfrm>
          <a:prstGeom prst="rect">
            <a:avLst/>
          </a:prstGeom>
          <a:noFill/>
        </p:spPr>
        <p:txBody>
          <a:bodyPr wrap="square">
            <a:spAutoFit/>
          </a:bodyPr>
          <a:lstStyle/>
          <a:p>
            <a:pPr marL="342900" indent="-342900" algn="just">
              <a:buFont typeface="+mj-lt"/>
              <a:buAutoNum type="arabicPeriod" startAt="3"/>
            </a:pPr>
            <a:r>
              <a:rPr lang="en-IN" b="1" dirty="0">
                <a:latin typeface="Lato" panose="020F0502020204030203" pitchFamily="34" charset="0"/>
              </a:rPr>
              <a:t>Requirements specification                                                                                                          		</a:t>
            </a:r>
            <a:r>
              <a:rPr lang="en-US" dirty="0"/>
              <a:t>Requirements specification is the activity of translating the information gathered during the analysis activity into a document that defines a set of requirements. Two types of requirements may be included in this document. </a:t>
            </a:r>
            <a:r>
              <a:rPr lang="en-US" b="1" dirty="0"/>
              <a:t>User requirements </a:t>
            </a:r>
            <a:r>
              <a:rPr lang="en-US" dirty="0"/>
              <a:t>are abstract statements of the system requirements for the customer and end-user of the system; </a:t>
            </a:r>
            <a:r>
              <a:rPr lang="en-US" b="1" dirty="0"/>
              <a:t>system requirements </a:t>
            </a:r>
            <a:r>
              <a:rPr lang="en-US" dirty="0"/>
              <a:t>are  a more detailed description of the functionality to be provided</a:t>
            </a:r>
          </a:p>
          <a:p>
            <a:pPr marL="342900" lvl="1" indent="-342900" algn="just">
              <a:buFont typeface="+mj-lt"/>
              <a:buAutoNum type="arabicPeriod" startAt="3"/>
            </a:pPr>
            <a:endParaRPr lang="en-IN" b="1" dirty="0">
              <a:latin typeface="Lato" panose="020F0502020204030203" pitchFamily="34" charset="0"/>
            </a:endParaRPr>
          </a:p>
          <a:p>
            <a:pPr marL="342900" indent="-342900" algn="just">
              <a:buFont typeface="+mj-lt"/>
              <a:buAutoNum type="arabicPeriod" startAt="3"/>
            </a:pPr>
            <a:r>
              <a:rPr lang="en-IN" b="1" dirty="0">
                <a:latin typeface="Lato" panose="020F0502020204030203" pitchFamily="34" charset="0"/>
              </a:rPr>
              <a:t>Requirements validation 							</a:t>
            </a:r>
            <a:r>
              <a:rPr lang="en-US" dirty="0"/>
              <a:t>This activity checks the requirements for realism, consistency, and completeness. During this process, errors in the requirements document are inevitably discovered. It must then be modified to correct these problems. </a:t>
            </a:r>
            <a:endParaRPr lang="en-IN" b="1" dirty="0"/>
          </a:p>
        </p:txBody>
      </p:sp>
    </p:spTree>
    <p:extLst>
      <p:ext uri="{BB962C8B-B14F-4D97-AF65-F5344CB8AC3E}">
        <p14:creationId xmlns:p14="http://schemas.microsoft.com/office/powerpoint/2010/main" val="2037163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74">
          <a:extLst>
            <a:ext uri="{FF2B5EF4-FFF2-40B4-BE49-F238E27FC236}">
              <a16:creationId xmlns:a16="http://schemas.microsoft.com/office/drawing/2014/main" id="{40CAB8B5-659E-AD9F-A92E-4D3CD74A5DE6}"/>
            </a:ext>
          </a:extLst>
        </p:cNvPr>
        <p:cNvGrpSpPr/>
        <p:nvPr/>
      </p:nvGrpSpPr>
      <p:grpSpPr>
        <a:xfrm>
          <a:off x="0" y="0"/>
          <a:ext cx="0" cy="0"/>
          <a:chOff x="0" y="0"/>
          <a:chExt cx="0" cy="0"/>
        </a:xfrm>
      </p:grpSpPr>
      <p:sp>
        <p:nvSpPr>
          <p:cNvPr id="1175" name="Google Shape;1175;p38">
            <a:extLst>
              <a:ext uri="{FF2B5EF4-FFF2-40B4-BE49-F238E27FC236}">
                <a16:creationId xmlns:a16="http://schemas.microsoft.com/office/drawing/2014/main" id="{1FD6AAF2-96F4-078E-2B2E-837DA9EE5B8C}"/>
              </a:ext>
            </a:extLst>
          </p:cNvPr>
          <p:cNvSpPr/>
          <p:nvPr/>
        </p:nvSpPr>
        <p:spPr>
          <a:xfrm>
            <a:off x="582618" y="637413"/>
            <a:ext cx="363300" cy="363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6" name="Google Shape;1176;p38">
            <a:extLst>
              <a:ext uri="{FF2B5EF4-FFF2-40B4-BE49-F238E27FC236}">
                <a16:creationId xmlns:a16="http://schemas.microsoft.com/office/drawing/2014/main" id="{8EAC75AB-016F-1ED2-9D73-5CA9088E61EE}"/>
              </a:ext>
            </a:extLst>
          </p:cNvPr>
          <p:cNvSpPr/>
          <p:nvPr/>
        </p:nvSpPr>
        <p:spPr>
          <a:xfrm>
            <a:off x="8212043" y="637413"/>
            <a:ext cx="363300" cy="363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9" name="Google Shape;1179;p38">
            <a:extLst>
              <a:ext uri="{FF2B5EF4-FFF2-40B4-BE49-F238E27FC236}">
                <a16:creationId xmlns:a16="http://schemas.microsoft.com/office/drawing/2014/main" id="{8A7365B4-C65F-0929-A3CA-EE037A530BCB}"/>
              </a:ext>
            </a:extLst>
          </p:cNvPr>
          <p:cNvSpPr txBox="1">
            <a:spLocks noGrp="1"/>
          </p:cNvSpPr>
          <p:nvPr>
            <p:ph type="title" idx="2"/>
          </p:nvPr>
        </p:nvSpPr>
        <p:spPr>
          <a:xfrm>
            <a:off x="2704218" y="1737211"/>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Case study</a:t>
            </a:r>
            <a:endParaRPr dirty="0"/>
          </a:p>
        </p:txBody>
      </p:sp>
      <p:sp>
        <p:nvSpPr>
          <p:cNvPr id="1180" name="Google Shape;1180;p38">
            <a:extLst>
              <a:ext uri="{FF2B5EF4-FFF2-40B4-BE49-F238E27FC236}">
                <a16:creationId xmlns:a16="http://schemas.microsoft.com/office/drawing/2014/main" id="{7B388973-A392-7CED-2141-619D264D967C}"/>
              </a:ext>
            </a:extLst>
          </p:cNvPr>
          <p:cNvSpPr txBox="1">
            <a:spLocks noGrp="1"/>
          </p:cNvSpPr>
          <p:nvPr>
            <p:ph type="subTitle" idx="3"/>
          </p:nvPr>
        </p:nvSpPr>
        <p:spPr>
          <a:xfrm>
            <a:off x="3057528" y="2571750"/>
            <a:ext cx="2785980" cy="579157"/>
          </a:xfrm>
          <a:prstGeom prst="rect">
            <a:avLst/>
          </a:prstGeom>
        </p:spPr>
        <p:txBody>
          <a:bodyPr spcFirstLastPara="1" wrap="square" lIns="91425" tIns="91425" rIns="91425" bIns="91425" anchor="t" anchorCtr="0">
            <a:noAutofit/>
          </a:bodyPr>
          <a:lstStyle/>
          <a:p>
            <a:pPr algn="l"/>
            <a:r>
              <a:rPr lang="en-US" dirty="0"/>
              <a:t>Developing UPI Payment app </a:t>
            </a:r>
            <a:r>
              <a:rPr lang="en-US" dirty="0" err="1"/>
              <a:t>GPay</a:t>
            </a:r>
            <a:endParaRPr lang="en-IN" dirty="0"/>
          </a:p>
        </p:txBody>
      </p:sp>
      <p:sp>
        <p:nvSpPr>
          <p:cNvPr id="1183" name="Google Shape;1183;p38">
            <a:extLst>
              <a:ext uri="{FF2B5EF4-FFF2-40B4-BE49-F238E27FC236}">
                <a16:creationId xmlns:a16="http://schemas.microsoft.com/office/drawing/2014/main" id="{CFBD4B10-8B20-A21B-6232-009BC018D715}"/>
              </a:ext>
            </a:extLst>
          </p:cNvPr>
          <p:cNvSpPr/>
          <p:nvPr/>
        </p:nvSpPr>
        <p:spPr>
          <a:xfrm>
            <a:off x="713225" y="2195511"/>
            <a:ext cx="606206" cy="37384"/>
          </a:xfrm>
          <a:custGeom>
            <a:avLst/>
            <a:gdLst/>
            <a:ahLst/>
            <a:cxnLst/>
            <a:rect l="l" t="t" r="r" b="b"/>
            <a:pathLst>
              <a:path w="824770" h="50863" extrusionOk="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84" name="Google Shape;1184;p38">
            <a:extLst>
              <a:ext uri="{FF2B5EF4-FFF2-40B4-BE49-F238E27FC236}">
                <a16:creationId xmlns:a16="http://schemas.microsoft.com/office/drawing/2014/main" id="{24D8E5A1-5EE2-FE8B-C185-381646A030E8}"/>
              </a:ext>
            </a:extLst>
          </p:cNvPr>
          <p:cNvGrpSpPr/>
          <p:nvPr/>
        </p:nvGrpSpPr>
        <p:grpSpPr>
          <a:xfrm>
            <a:off x="541705" y="1421418"/>
            <a:ext cx="552408" cy="792759"/>
            <a:chOff x="10519314" y="4728596"/>
            <a:chExt cx="751780" cy="1078731"/>
          </a:xfrm>
        </p:grpSpPr>
        <p:grpSp>
          <p:nvGrpSpPr>
            <p:cNvPr id="1185" name="Google Shape;1185;p38">
              <a:extLst>
                <a:ext uri="{FF2B5EF4-FFF2-40B4-BE49-F238E27FC236}">
                  <a16:creationId xmlns:a16="http://schemas.microsoft.com/office/drawing/2014/main" id="{02CB6D7E-8C36-0741-48A9-1D47991FC87B}"/>
                </a:ext>
              </a:extLst>
            </p:cNvPr>
            <p:cNvGrpSpPr/>
            <p:nvPr/>
          </p:nvGrpSpPr>
          <p:grpSpPr>
            <a:xfrm>
              <a:off x="10519314" y="4728596"/>
              <a:ext cx="626662" cy="1078731"/>
              <a:chOff x="10519314" y="4728596"/>
              <a:chExt cx="626662" cy="1078731"/>
            </a:xfrm>
          </p:grpSpPr>
          <p:grpSp>
            <p:nvGrpSpPr>
              <p:cNvPr id="1186" name="Google Shape;1186;p38">
                <a:extLst>
                  <a:ext uri="{FF2B5EF4-FFF2-40B4-BE49-F238E27FC236}">
                    <a16:creationId xmlns:a16="http://schemas.microsoft.com/office/drawing/2014/main" id="{BD5E8793-9BDE-C982-ADE4-24C55E2537C7}"/>
                  </a:ext>
                </a:extLst>
              </p:cNvPr>
              <p:cNvGrpSpPr/>
              <p:nvPr/>
            </p:nvGrpSpPr>
            <p:grpSpPr>
              <a:xfrm>
                <a:off x="10903220" y="4888205"/>
                <a:ext cx="242756" cy="919122"/>
                <a:chOff x="10903220" y="4888205"/>
                <a:chExt cx="242756" cy="919122"/>
              </a:xfrm>
            </p:grpSpPr>
            <p:sp>
              <p:nvSpPr>
                <p:cNvPr id="1187" name="Google Shape;1187;p38">
                  <a:extLst>
                    <a:ext uri="{FF2B5EF4-FFF2-40B4-BE49-F238E27FC236}">
                      <a16:creationId xmlns:a16="http://schemas.microsoft.com/office/drawing/2014/main" id="{FDD1BE32-6013-2B18-709D-71DF2E8BA027}"/>
                    </a:ext>
                  </a:extLst>
                </p:cNvPr>
                <p:cNvSpPr/>
                <p:nvPr/>
              </p:nvSpPr>
              <p:spPr>
                <a:xfrm rot="-447735">
                  <a:off x="10961814" y="4892503"/>
                  <a:ext cx="125567" cy="910526"/>
                </a:xfrm>
                <a:custGeom>
                  <a:avLst/>
                  <a:gdLst/>
                  <a:ahLst/>
                  <a:cxnLst/>
                  <a:rect l="l" t="t" r="r" b="b"/>
                  <a:pathLst>
                    <a:path w="125444" h="909637" extrusionOk="0">
                      <a:moveTo>
                        <a:pt x="0" y="0"/>
                      </a:moveTo>
                      <a:lnTo>
                        <a:pt x="125445" y="0"/>
                      </a:lnTo>
                      <a:lnTo>
                        <a:pt x="125445" y="909637"/>
                      </a:lnTo>
                      <a:lnTo>
                        <a:pt x="0" y="9096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38">
                  <a:extLst>
                    <a:ext uri="{FF2B5EF4-FFF2-40B4-BE49-F238E27FC236}">
                      <a16:creationId xmlns:a16="http://schemas.microsoft.com/office/drawing/2014/main" id="{2B648D61-6085-54B0-AD01-57E846BDB319}"/>
                    </a:ext>
                  </a:extLst>
                </p:cNvPr>
                <p:cNvSpPr/>
                <p:nvPr/>
              </p:nvSpPr>
              <p:spPr>
                <a:xfrm>
                  <a:off x="10952422" y="4933194"/>
                  <a:ext cx="42088" cy="42088"/>
                </a:xfrm>
                <a:custGeom>
                  <a:avLst/>
                  <a:gdLst/>
                  <a:ahLst/>
                  <a:cxnLst/>
                  <a:rect l="l" t="t" r="r" b="b"/>
                  <a:pathLst>
                    <a:path w="42088" h="42088" extrusionOk="0">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38">
                  <a:extLst>
                    <a:ext uri="{FF2B5EF4-FFF2-40B4-BE49-F238E27FC236}">
                      <a16:creationId xmlns:a16="http://schemas.microsoft.com/office/drawing/2014/main" id="{F8ED91F1-7707-C069-92CC-E0DE9A6CE3A5}"/>
                    </a:ext>
                  </a:extLst>
                </p:cNvPr>
                <p:cNvSpPr/>
                <p:nvPr/>
              </p:nvSpPr>
              <p:spPr>
                <a:xfrm>
                  <a:off x="10961186" y="5000250"/>
                  <a:ext cx="42087" cy="42087"/>
                </a:xfrm>
                <a:custGeom>
                  <a:avLst/>
                  <a:gdLst/>
                  <a:ahLst/>
                  <a:cxnLst/>
                  <a:rect l="l" t="t" r="r" b="b"/>
                  <a:pathLst>
                    <a:path w="42087" h="42087" extrusionOk="0">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90" name="Google Shape;1190;p38">
                  <a:extLst>
                    <a:ext uri="{FF2B5EF4-FFF2-40B4-BE49-F238E27FC236}">
                      <a16:creationId xmlns:a16="http://schemas.microsoft.com/office/drawing/2014/main" id="{FBA517A7-ED19-F527-A33A-105EA3A13855}"/>
                    </a:ext>
                  </a:extLst>
                </p:cNvPr>
                <p:cNvGrpSpPr/>
                <p:nvPr/>
              </p:nvGrpSpPr>
              <p:grpSpPr>
                <a:xfrm>
                  <a:off x="11014221" y="5588618"/>
                  <a:ext cx="100021" cy="114784"/>
                  <a:chOff x="11014221" y="5588618"/>
                  <a:chExt cx="100021" cy="114784"/>
                </a:xfrm>
              </p:grpSpPr>
              <p:sp>
                <p:nvSpPr>
                  <p:cNvPr id="1191" name="Google Shape;1191;p38">
                    <a:extLst>
                      <a:ext uri="{FF2B5EF4-FFF2-40B4-BE49-F238E27FC236}">
                        <a16:creationId xmlns:a16="http://schemas.microsoft.com/office/drawing/2014/main" id="{D65A793A-72E2-563C-2F16-75C97F2DA000}"/>
                      </a:ext>
                    </a:extLst>
                  </p:cNvPr>
                  <p:cNvSpPr/>
                  <p:nvPr/>
                </p:nvSpPr>
                <p:spPr>
                  <a:xfrm rot="-447735">
                    <a:off x="11014826" y="5594269"/>
                    <a:ext cx="88001" cy="15064"/>
                  </a:xfrm>
                  <a:custGeom>
                    <a:avLst/>
                    <a:gdLst/>
                    <a:ahLst/>
                    <a:cxnLst/>
                    <a:rect l="l" t="t" r="r" b="b"/>
                    <a:pathLst>
                      <a:path w="87915" h="15049" extrusionOk="0">
                        <a:moveTo>
                          <a:pt x="0" y="0"/>
                        </a:moveTo>
                        <a:lnTo>
                          <a:pt x="87916" y="0"/>
                        </a:lnTo>
                        <a:lnTo>
                          <a:pt x="87916" y="15049"/>
                        </a:lnTo>
                        <a:lnTo>
                          <a:pt x="0" y="150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38">
                    <a:extLst>
                      <a:ext uri="{FF2B5EF4-FFF2-40B4-BE49-F238E27FC236}">
                        <a16:creationId xmlns:a16="http://schemas.microsoft.com/office/drawing/2014/main" id="{2DB1B1AE-E35D-2A58-6E67-13B026D1C96C}"/>
                      </a:ext>
                    </a:extLst>
                  </p:cNvPr>
                  <p:cNvSpPr/>
                  <p:nvPr/>
                </p:nvSpPr>
                <p:spPr>
                  <a:xfrm rot="-447735">
                    <a:off x="11018646" y="5623150"/>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38">
                    <a:extLst>
                      <a:ext uri="{FF2B5EF4-FFF2-40B4-BE49-F238E27FC236}">
                        <a16:creationId xmlns:a16="http://schemas.microsoft.com/office/drawing/2014/main" id="{24F042E0-EC4C-580D-7CF0-CB2F4E99F214}"/>
                      </a:ext>
                    </a:extLst>
                  </p:cNvPr>
                  <p:cNvSpPr/>
                  <p:nvPr/>
                </p:nvSpPr>
                <p:spPr>
                  <a:xfrm rot="-447735">
                    <a:off x="11021820" y="5653805"/>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38">
                    <a:extLst>
                      <a:ext uri="{FF2B5EF4-FFF2-40B4-BE49-F238E27FC236}">
                        <a16:creationId xmlns:a16="http://schemas.microsoft.com/office/drawing/2014/main" id="{36B180C1-5A73-1396-729F-4A4191B5E43A}"/>
                      </a:ext>
                    </a:extLst>
                  </p:cNvPr>
                  <p:cNvSpPr/>
                  <p:nvPr/>
                </p:nvSpPr>
                <p:spPr>
                  <a:xfrm rot="-447735">
                    <a:off x="11025635" y="5682688"/>
                    <a:ext cx="88001" cy="15064"/>
                  </a:xfrm>
                  <a:custGeom>
                    <a:avLst/>
                    <a:gdLst/>
                    <a:ahLst/>
                    <a:cxnLst/>
                    <a:rect l="l" t="t" r="r" b="b"/>
                    <a:pathLst>
                      <a:path w="87915" h="15049" extrusionOk="0">
                        <a:moveTo>
                          <a:pt x="0" y="0"/>
                        </a:moveTo>
                        <a:lnTo>
                          <a:pt x="87915" y="0"/>
                        </a:lnTo>
                        <a:lnTo>
                          <a:pt x="87915"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95" name="Google Shape;1195;p38">
                <a:extLst>
                  <a:ext uri="{FF2B5EF4-FFF2-40B4-BE49-F238E27FC236}">
                    <a16:creationId xmlns:a16="http://schemas.microsoft.com/office/drawing/2014/main" id="{C78FD434-15B3-A0E5-86EF-7513A3F7BCB6}"/>
                  </a:ext>
                </a:extLst>
              </p:cNvPr>
              <p:cNvGrpSpPr/>
              <p:nvPr/>
            </p:nvGrpSpPr>
            <p:grpSpPr>
              <a:xfrm>
                <a:off x="10718623" y="4728596"/>
                <a:ext cx="229169" cy="1075979"/>
                <a:chOff x="10718623" y="4728596"/>
                <a:chExt cx="229169" cy="1075979"/>
              </a:xfrm>
            </p:grpSpPr>
            <p:sp>
              <p:nvSpPr>
                <p:cNvPr id="1196" name="Google Shape;1196;p38">
                  <a:extLst>
                    <a:ext uri="{FF2B5EF4-FFF2-40B4-BE49-F238E27FC236}">
                      <a16:creationId xmlns:a16="http://schemas.microsoft.com/office/drawing/2014/main" id="{92E666FF-ED0D-9862-1136-D18F4C6C54CE}"/>
                    </a:ext>
                  </a:extLst>
                </p:cNvPr>
                <p:cNvSpPr/>
                <p:nvPr/>
              </p:nvSpPr>
              <p:spPr>
                <a:xfrm rot="-172174">
                  <a:off x="10745259" y="4732329"/>
                  <a:ext cx="175897" cy="1068513"/>
                </a:xfrm>
                <a:custGeom>
                  <a:avLst/>
                  <a:gdLst/>
                  <a:ahLst/>
                  <a:cxnLst/>
                  <a:rect l="l" t="t" r="r" b="b"/>
                  <a:pathLst>
                    <a:path w="176117" h="1069848" extrusionOk="0">
                      <a:moveTo>
                        <a:pt x="0" y="0"/>
                      </a:moveTo>
                      <a:lnTo>
                        <a:pt x="176117" y="0"/>
                      </a:lnTo>
                      <a:lnTo>
                        <a:pt x="176117" y="1069848"/>
                      </a:lnTo>
                      <a:lnTo>
                        <a:pt x="0" y="10698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38">
                  <a:extLst>
                    <a:ext uri="{FF2B5EF4-FFF2-40B4-BE49-F238E27FC236}">
                      <a16:creationId xmlns:a16="http://schemas.microsoft.com/office/drawing/2014/main" id="{0CF88CC9-C335-10FD-DA99-7A0FFFCEA915}"/>
                    </a:ext>
                  </a:extLst>
                </p:cNvPr>
                <p:cNvSpPr/>
                <p:nvPr/>
              </p:nvSpPr>
              <p:spPr>
                <a:xfrm>
                  <a:off x="10787634" y="5182743"/>
                  <a:ext cx="87629" cy="87630"/>
                </a:xfrm>
                <a:custGeom>
                  <a:avLst/>
                  <a:gdLst/>
                  <a:ahLst/>
                  <a:cxnLst/>
                  <a:rect l="l" t="t" r="r" b="b"/>
                  <a:pathLst>
                    <a:path w="87629" h="87630" extrusionOk="0">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98" name="Google Shape;1198;p38">
                  <a:extLst>
                    <a:ext uri="{FF2B5EF4-FFF2-40B4-BE49-F238E27FC236}">
                      <a16:creationId xmlns:a16="http://schemas.microsoft.com/office/drawing/2014/main" id="{5B19CFD9-0CD3-A823-A1B1-7299CD27676F}"/>
                    </a:ext>
                  </a:extLst>
                </p:cNvPr>
                <p:cNvGrpSpPr/>
                <p:nvPr/>
              </p:nvGrpSpPr>
              <p:grpSpPr>
                <a:xfrm>
                  <a:off x="10765015" y="5040134"/>
                  <a:ext cx="116314" cy="49775"/>
                  <a:chOff x="10765015" y="5040134"/>
                  <a:chExt cx="116314" cy="49775"/>
                </a:xfrm>
              </p:grpSpPr>
              <p:sp>
                <p:nvSpPr>
                  <p:cNvPr id="1199" name="Google Shape;1199;p38">
                    <a:extLst>
                      <a:ext uri="{FF2B5EF4-FFF2-40B4-BE49-F238E27FC236}">
                        <a16:creationId xmlns:a16="http://schemas.microsoft.com/office/drawing/2014/main" id="{0D8E6BFF-4671-9D5E-6B03-155FF2263C31}"/>
                      </a:ext>
                    </a:extLst>
                  </p:cNvPr>
                  <p:cNvSpPr/>
                  <p:nvPr/>
                </p:nvSpPr>
                <p:spPr>
                  <a:xfrm rot="-172174">
                    <a:off x="10765318" y="5042987"/>
                    <a:ext cx="114347" cy="14935"/>
                  </a:xfrm>
                  <a:custGeom>
                    <a:avLst/>
                    <a:gdLst/>
                    <a:ahLst/>
                    <a:cxnLst/>
                    <a:rect l="l" t="t" r="r" b="b"/>
                    <a:pathLst>
                      <a:path w="114490" h="14954" extrusionOk="0">
                        <a:moveTo>
                          <a:pt x="0" y="0"/>
                        </a:moveTo>
                        <a:lnTo>
                          <a:pt x="114490" y="0"/>
                        </a:lnTo>
                        <a:lnTo>
                          <a:pt x="114490"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38">
                    <a:extLst>
                      <a:ext uri="{FF2B5EF4-FFF2-40B4-BE49-F238E27FC236}">
                        <a16:creationId xmlns:a16="http://schemas.microsoft.com/office/drawing/2014/main" id="{09680F17-9A3F-54DD-80E4-76F8B1AAB1E2}"/>
                      </a:ext>
                    </a:extLst>
                  </p:cNvPr>
                  <p:cNvSpPr/>
                  <p:nvPr/>
                </p:nvSpPr>
                <p:spPr>
                  <a:xfrm rot="-172174">
                    <a:off x="10766681" y="5072121"/>
                    <a:ext cx="114347" cy="14935"/>
                  </a:xfrm>
                  <a:custGeom>
                    <a:avLst/>
                    <a:gdLst/>
                    <a:ahLst/>
                    <a:cxnLst/>
                    <a:rect l="l" t="t" r="r" b="b"/>
                    <a:pathLst>
                      <a:path w="114490" h="14954" extrusionOk="0">
                        <a:moveTo>
                          <a:pt x="0" y="0"/>
                        </a:moveTo>
                        <a:lnTo>
                          <a:pt x="114491" y="0"/>
                        </a:lnTo>
                        <a:lnTo>
                          <a:pt x="114491"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01" name="Google Shape;1201;p38">
                  <a:extLst>
                    <a:ext uri="{FF2B5EF4-FFF2-40B4-BE49-F238E27FC236}">
                      <a16:creationId xmlns:a16="http://schemas.microsoft.com/office/drawing/2014/main" id="{E42FA96F-4920-460A-BE7B-A2A60AADBCEF}"/>
                    </a:ext>
                  </a:extLst>
                </p:cNvPr>
                <p:cNvGrpSpPr/>
                <p:nvPr/>
              </p:nvGrpSpPr>
              <p:grpSpPr>
                <a:xfrm>
                  <a:off x="10784825" y="5436314"/>
                  <a:ext cx="116414" cy="49961"/>
                  <a:chOff x="10784825" y="5436314"/>
                  <a:chExt cx="116414" cy="49961"/>
                </a:xfrm>
              </p:grpSpPr>
              <p:sp>
                <p:nvSpPr>
                  <p:cNvPr id="1202" name="Google Shape;1202;p38">
                    <a:extLst>
                      <a:ext uri="{FF2B5EF4-FFF2-40B4-BE49-F238E27FC236}">
                        <a16:creationId xmlns:a16="http://schemas.microsoft.com/office/drawing/2014/main" id="{63E91224-5A5C-4AD4-8B83-D8504C895F4E}"/>
                      </a:ext>
                    </a:extLst>
                  </p:cNvPr>
                  <p:cNvSpPr/>
                  <p:nvPr/>
                </p:nvSpPr>
                <p:spPr>
                  <a:xfrm rot="-172174">
                    <a:off x="10785128" y="5439167"/>
                    <a:ext cx="114347" cy="14935"/>
                  </a:xfrm>
                  <a:custGeom>
                    <a:avLst/>
                    <a:gdLst/>
                    <a:ahLst/>
                    <a:cxnLst/>
                    <a:rect l="l" t="t" r="r" b="b"/>
                    <a:pathLst>
                      <a:path w="114490" h="14954" extrusionOk="0">
                        <a:moveTo>
                          <a:pt x="0" y="0"/>
                        </a:moveTo>
                        <a:lnTo>
                          <a:pt x="114491" y="0"/>
                        </a:lnTo>
                        <a:lnTo>
                          <a:pt x="114491"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38">
                    <a:extLst>
                      <a:ext uri="{FF2B5EF4-FFF2-40B4-BE49-F238E27FC236}">
                        <a16:creationId xmlns:a16="http://schemas.microsoft.com/office/drawing/2014/main" id="{E2EF7426-1A35-4287-0CE1-46E3B1169997}"/>
                      </a:ext>
                    </a:extLst>
                  </p:cNvPr>
                  <p:cNvSpPr/>
                  <p:nvPr/>
                </p:nvSpPr>
                <p:spPr>
                  <a:xfrm rot="-172174">
                    <a:off x="10786591" y="5468487"/>
                    <a:ext cx="114347" cy="14935"/>
                  </a:xfrm>
                  <a:custGeom>
                    <a:avLst/>
                    <a:gdLst/>
                    <a:ahLst/>
                    <a:cxnLst/>
                    <a:rect l="l" t="t" r="r" b="b"/>
                    <a:pathLst>
                      <a:path w="114490" h="14954" extrusionOk="0">
                        <a:moveTo>
                          <a:pt x="0" y="0"/>
                        </a:moveTo>
                        <a:lnTo>
                          <a:pt x="114490" y="0"/>
                        </a:lnTo>
                        <a:lnTo>
                          <a:pt x="114490"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04" name="Google Shape;1204;p38">
                <a:extLst>
                  <a:ext uri="{FF2B5EF4-FFF2-40B4-BE49-F238E27FC236}">
                    <a16:creationId xmlns:a16="http://schemas.microsoft.com/office/drawing/2014/main" id="{1B4E4E0F-7678-050E-82DC-8A9C8B8A5BA9}"/>
                  </a:ext>
                </a:extLst>
              </p:cNvPr>
              <p:cNvGrpSpPr/>
              <p:nvPr/>
            </p:nvGrpSpPr>
            <p:grpSpPr>
              <a:xfrm>
                <a:off x="10519314" y="4813458"/>
                <a:ext cx="202120" cy="992123"/>
                <a:chOff x="10519314" y="4813458"/>
                <a:chExt cx="202120" cy="992123"/>
              </a:xfrm>
            </p:grpSpPr>
            <p:sp>
              <p:nvSpPr>
                <p:cNvPr id="1205" name="Google Shape;1205;p38">
                  <a:extLst>
                    <a:ext uri="{FF2B5EF4-FFF2-40B4-BE49-F238E27FC236}">
                      <a16:creationId xmlns:a16="http://schemas.microsoft.com/office/drawing/2014/main" id="{E9523698-3C70-114A-0AAC-7912D0C5F1EE}"/>
                    </a:ext>
                  </a:extLst>
                </p:cNvPr>
                <p:cNvSpPr/>
                <p:nvPr/>
              </p:nvSpPr>
              <p:spPr>
                <a:xfrm>
                  <a:off x="10519314" y="4813458"/>
                  <a:ext cx="202120" cy="992123"/>
                </a:xfrm>
                <a:custGeom>
                  <a:avLst/>
                  <a:gdLst/>
                  <a:ahLst/>
                  <a:cxnLst/>
                  <a:rect l="l" t="t" r="r" b="b"/>
                  <a:pathLst>
                    <a:path w="202120" h="992123" extrusionOk="0">
                      <a:moveTo>
                        <a:pt x="0" y="0"/>
                      </a:moveTo>
                      <a:lnTo>
                        <a:pt x="202120" y="0"/>
                      </a:lnTo>
                      <a:lnTo>
                        <a:pt x="202120" y="992124"/>
                      </a:lnTo>
                      <a:lnTo>
                        <a:pt x="0" y="9921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38">
                  <a:extLst>
                    <a:ext uri="{FF2B5EF4-FFF2-40B4-BE49-F238E27FC236}">
                      <a16:creationId xmlns:a16="http://schemas.microsoft.com/office/drawing/2014/main" id="{C6340923-4632-84A8-A33A-34CDF8EC9B32}"/>
                    </a:ext>
                  </a:extLst>
                </p:cNvPr>
                <p:cNvSpPr/>
                <p:nvPr/>
              </p:nvSpPr>
              <p:spPr>
                <a:xfrm>
                  <a:off x="10558843" y="4891468"/>
                  <a:ext cx="123063" cy="123062"/>
                </a:xfrm>
                <a:custGeom>
                  <a:avLst/>
                  <a:gdLst/>
                  <a:ahLst/>
                  <a:cxnLst/>
                  <a:rect l="l" t="t" r="r" b="b"/>
                  <a:pathLst>
                    <a:path w="123063" h="123062" extrusionOk="0">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07" name="Google Shape;1207;p38">
                  <a:extLst>
                    <a:ext uri="{FF2B5EF4-FFF2-40B4-BE49-F238E27FC236}">
                      <a16:creationId xmlns:a16="http://schemas.microsoft.com/office/drawing/2014/main" id="{0E62DE9A-73BA-2B58-A727-751CB4D4EF8E}"/>
                    </a:ext>
                  </a:extLst>
                </p:cNvPr>
                <p:cNvGrpSpPr/>
                <p:nvPr/>
              </p:nvGrpSpPr>
              <p:grpSpPr>
                <a:xfrm>
                  <a:off x="10556176" y="5465730"/>
                  <a:ext cx="128397" cy="44196"/>
                  <a:chOff x="10556176" y="5465730"/>
                  <a:chExt cx="128397" cy="44196"/>
                </a:xfrm>
              </p:grpSpPr>
              <p:sp>
                <p:nvSpPr>
                  <p:cNvPr id="1208" name="Google Shape;1208;p38">
                    <a:extLst>
                      <a:ext uri="{FF2B5EF4-FFF2-40B4-BE49-F238E27FC236}">
                        <a16:creationId xmlns:a16="http://schemas.microsoft.com/office/drawing/2014/main" id="{94EB5417-D6C7-0785-3432-47B2E092F530}"/>
                      </a:ext>
                    </a:extLst>
                  </p:cNvPr>
                  <p:cNvSpPr/>
                  <p:nvPr/>
                </p:nvSpPr>
                <p:spPr>
                  <a:xfrm>
                    <a:off x="10556176" y="5465730"/>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38">
                    <a:extLst>
                      <a:ext uri="{FF2B5EF4-FFF2-40B4-BE49-F238E27FC236}">
                        <a16:creationId xmlns:a16="http://schemas.microsoft.com/office/drawing/2014/main" id="{F8B4D44A-0F52-3280-442B-14B8F0C170AC}"/>
                      </a:ext>
                    </a:extLst>
                  </p:cNvPr>
                  <p:cNvSpPr/>
                  <p:nvPr/>
                </p:nvSpPr>
                <p:spPr>
                  <a:xfrm>
                    <a:off x="10556176" y="5494972"/>
                    <a:ext cx="128397" cy="14954"/>
                  </a:xfrm>
                  <a:custGeom>
                    <a:avLst/>
                    <a:gdLst/>
                    <a:ahLst/>
                    <a:cxnLst/>
                    <a:rect l="l" t="t" r="r" b="b"/>
                    <a:pathLst>
                      <a:path w="128397" h="14954" extrusionOk="0">
                        <a:moveTo>
                          <a:pt x="0" y="0"/>
                        </a:moveTo>
                        <a:lnTo>
                          <a:pt x="128397" y="0"/>
                        </a:lnTo>
                        <a:lnTo>
                          <a:pt x="128397"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0" name="Google Shape;1210;p38">
                  <a:extLst>
                    <a:ext uri="{FF2B5EF4-FFF2-40B4-BE49-F238E27FC236}">
                      <a16:creationId xmlns:a16="http://schemas.microsoft.com/office/drawing/2014/main" id="{3325808B-72E6-EE9E-86FD-AB1D97EE1E79}"/>
                    </a:ext>
                  </a:extLst>
                </p:cNvPr>
                <p:cNvGrpSpPr/>
                <p:nvPr/>
              </p:nvGrpSpPr>
              <p:grpSpPr>
                <a:xfrm>
                  <a:off x="10556176" y="5689187"/>
                  <a:ext cx="128397" cy="44196"/>
                  <a:chOff x="10556176" y="5689187"/>
                  <a:chExt cx="128397" cy="44196"/>
                </a:xfrm>
              </p:grpSpPr>
              <p:sp>
                <p:nvSpPr>
                  <p:cNvPr id="1211" name="Google Shape;1211;p38">
                    <a:extLst>
                      <a:ext uri="{FF2B5EF4-FFF2-40B4-BE49-F238E27FC236}">
                        <a16:creationId xmlns:a16="http://schemas.microsoft.com/office/drawing/2014/main" id="{6A150B9E-DAB4-C18C-E687-5E99B2C89989}"/>
                      </a:ext>
                    </a:extLst>
                  </p:cNvPr>
                  <p:cNvSpPr/>
                  <p:nvPr/>
                </p:nvSpPr>
                <p:spPr>
                  <a:xfrm>
                    <a:off x="10556176" y="5689187"/>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38">
                    <a:extLst>
                      <a:ext uri="{FF2B5EF4-FFF2-40B4-BE49-F238E27FC236}">
                        <a16:creationId xmlns:a16="http://schemas.microsoft.com/office/drawing/2014/main" id="{88C61B9E-2053-CA08-1D23-5FE0AA2E9AB3}"/>
                      </a:ext>
                    </a:extLst>
                  </p:cNvPr>
                  <p:cNvSpPr/>
                  <p:nvPr/>
                </p:nvSpPr>
                <p:spPr>
                  <a:xfrm>
                    <a:off x="10556176" y="5718429"/>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213" name="Google Shape;1213;p38">
              <a:extLst>
                <a:ext uri="{FF2B5EF4-FFF2-40B4-BE49-F238E27FC236}">
                  <a16:creationId xmlns:a16="http://schemas.microsoft.com/office/drawing/2014/main" id="{0E7DF21C-88FD-AFAD-0D79-6F6B2F588CBF}"/>
                </a:ext>
              </a:extLst>
            </p:cNvPr>
            <p:cNvGrpSpPr/>
            <p:nvPr/>
          </p:nvGrpSpPr>
          <p:grpSpPr>
            <a:xfrm>
              <a:off x="11058042" y="5088325"/>
              <a:ext cx="213052" cy="717953"/>
              <a:chOff x="11058042" y="5088325"/>
              <a:chExt cx="213052" cy="717953"/>
            </a:xfrm>
          </p:grpSpPr>
          <p:sp>
            <p:nvSpPr>
              <p:cNvPr id="1214" name="Google Shape;1214;p38">
                <a:extLst>
                  <a:ext uri="{FF2B5EF4-FFF2-40B4-BE49-F238E27FC236}">
                    <a16:creationId xmlns:a16="http://schemas.microsoft.com/office/drawing/2014/main" id="{43B6B5DB-41E9-50D3-EE05-3EF0080B98E4}"/>
                  </a:ext>
                </a:extLst>
              </p:cNvPr>
              <p:cNvSpPr/>
              <p:nvPr/>
            </p:nvSpPr>
            <p:spPr>
              <a:xfrm rot="-631368">
                <a:off x="11122592" y="5089982"/>
                <a:ext cx="83952" cy="714640"/>
              </a:xfrm>
              <a:custGeom>
                <a:avLst/>
                <a:gdLst/>
                <a:ahLst/>
                <a:cxnLst/>
                <a:rect l="l" t="t" r="r" b="b"/>
                <a:pathLst>
                  <a:path w="84010" h="715136" extrusionOk="0">
                    <a:moveTo>
                      <a:pt x="0" y="0"/>
                    </a:moveTo>
                    <a:lnTo>
                      <a:pt x="84010" y="0"/>
                    </a:lnTo>
                    <a:lnTo>
                      <a:pt x="84010" y="715137"/>
                    </a:lnTo>
                    <a:lnTo>
                      <a:pt x="0" y="71513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38">
                <a:extLst>
                  <a:ext uri="{FF2B5EF4-FFF2-40B4-BE49-F238E27FC236}">
                    <a16:creationId xmlns:a16="http://schemas.microsoft.com/office/drawing/2014/main" id="{A6C3EB6F-11FA-C2A9-9D1E-E30ABEF91E64}"/>
                  </a:ext>
                </a:extLst>
              </p:cNvPr>
              <p:cNvSpPr/>
              <p:nvPr/>
            </p:nvSpPr>
            <p:spPr>
              <a:xfrm rot="-631368">
                <a:off x="11154645" y="5271518"/>
                <a:ext cx="25985" cy="411004"/>
              </a:xfrm>
              <a:custGeom>
                <a:avLst/>
                <a:gdLst/>
                <a:ahLst/>
                <a:cxnLst/>
                <a:rect l="l" t="t" r="r" b="b"/>
                <a:pathLst>
                  <a:path w="26003" h="411289" extrusionOk="0">
                    <a:moveTo>
                      <a:pt x="0" y="0"/>
                    </a:moveTo>
                    <a:lnTo>
                      <a:pt x="26003" y="0"/>
                    </a:lnTo>
                    <a:lnTo>
                      <a:pt x="26003" y="411289"/>
                    </a:lnTo>
                    <a:lnTo>
                      <a:pt x="0" y="4112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16" name="Google Shape;1216;p38">
            <a:extLst>
              <a:ext uri="{FF2B5EF4-FFF2-40B4-BE49-F238E27FC236}">
                <a16:creationId xmlns:a16="http://schemas.microsoft.com/office/drawing/2014/main" id="{B232F4E6-56EF-1B33-E0A2-37089B62B3A0}"/>
              </a:ext>
            </a:extLst>
          </p:cNvPr>
          <p:cNvGrpSpPr/>
          <p:nvPr/>
        </p:nvGrpSpPr>
        <p:grpSpPr>
          <a:xfrm>
            <a:off x="580759" y="539494"/>
            <a:ext cx="426307" cy="643642"/>
            <a:chOff x="10572463" y="3528536"/>
            <a:chExt cx="580168" cy="875823"/>
          </a:xfrm>
        </p:grpSpPr>
        <p:grpSp>
          <p:nvGrpSpPr>
            <p:cNvPr id="1217" name="Google Shape;1217;p38">
              <a:extLst>
                <a:ext uri="{FF2B5EF4-FFF2-40B4-BE49-F238E27FC236}">
                  <a16:creationId xmlns:a16="http://schemas.microsoft.com/office/drawing/2014/main" id="{2847EF5D-48BB-DDF2-6118-8B0C5F088985}"/>
                </a:ext>
              </a:extLst>
            </p:cNvPr>
            <p:cNvGrpSpPr/>
            <p:nvPr/>
          </p:nvGrpSpPr>
          <p:grpSpPr>
            <a:xfrm>
              <a:off x="10713815" y="3528536"/>
              <a:ext cx="438816" cy="746664"/>
              <a:chOff x="10713815" y="3528536"/>
              <a:chExt cx="438816" cy="746664"/>
            </a:xfrm>
          </p:grpSpPr>
          <p:sp>
            <p:nvSpPr>
              <p:cNvPr id="1218" name="Google Shape;1218;p38">
                <a:extLst>
                  <a:ext uri="{FF2B5EF4-FFF2-40B4-BE49-F238E27FC236}">
                    <a16:creationId xmlns:a16="http://schemas.microsoft.com/office/drawing/2014/main" id="{49B82997-A5B5-BF86-81E0-CDDF340A726E}"/>
                  </a:ext>
                </a:extLst>
              </p:cNvPr>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19" name="Google Shape;1219;p38">
                <a:extLst>
                  <a:ext uri="{FF2B5EF4-FFF2-40B4-BE49-F238E27FC236}">
                    <a16:creationId xmlns:a16="http://schemas.microsoft.com/office/drawing/2014/main" id="{88264D86-185E-CCF2-BF2A-AD92597D8629}"/>
                  </a:ext>
                </a:extLst>
              </p:cNvPr>
              <p:cNvGrpSpPr/>
              <p:nvPr/>
            </p:nvGrpSpPr>
            <p:grpSpPr>
              <a:xfrm>
                <a:off x="10776489" y="3625310"/>
                <a:ext cx="313848" cy="288226"/>
                <a:chOff x="10776489" y="3625310"/>
                <a:chExt cx="313848" cy="288226"/>
              </a:xfrm>
            </p:grpSpPr>
            <p:sp>
              <p:nvSpPr>
                <p:cNvPr id="1220" name="Google Shape;1220;p38">
                  <a:extLst>
                    <a:ext uri="{FF2B5EF4-FFF2-40B4-BE49-F238E27FC236}">
                      <a16:creationId xmlns:a16="http://schemas.microsoft.com/office/drawing/2014/main" id="{FE5CF1AF-1375-0F7A-E58A-70CD7B227D60}"/>
                    </a:ext>
                  </a:extLst>
                </p:cNvPr>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38">
                  <a:extLst>
                    <a:ext uri="{FF2B5EF4-FFF2-40B4-BE49-F238E27FC236}">
                      <a16:creationId xmlns:a16="http://schemas.microsoft.com/office/drawing/2014/main" id="{D6083EC9-4A7F-2687-E349-A59AE9D39DC4}"/>
                    </a:ext>
                  </a:extLst>
                </p:cNvPr>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38">
                  <a:extLst>
                    <a:ext uri="{FF2B5EF4-FFF2-40B4-BE49-F238E27FC236}">
                      <a16:creationId xmlns:a16="http://schemas.microsoft.com/office/drawing/2014/main" id="{083FB37E-456A-7610-0868-55458E19841A}"/>
                    </a:ext>
                  </a:extLst>
                </p:cNvPr>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38">
                  <a:extLst>
                    <a:ext uri="{FF2B5EF4-FFF2-40B4-BE49-F238E27FC236}">
                      <a16:creationId xmlns:a16="http://schemas.microsoft.com/office/drawing/2014/main" id="{6C9E2B33-ABDD-241F-1325-69E1F6B2B380}"/>
                    </a:ext>
                  </a:extLst>
                </p:cNvPr>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38">
                  <a:extLst>
                    <a:ext uri="{FF2B5EF4-FFF2-40B4-BE49-F238E27FC236}">
                      <a16:creationId xmlns:a16="http://schemas.microsoft.com/office/drawing/2014/main" id="{66292FF6-FC41-00F2-ACD8-9A4CF6AA5751}"/>
                    </a:ext>
                  </a:extLst>
                </p:cNvPr>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38">
                  <a:extLst>
                    <a:ext uri="{FF2B5EF4-FFF2-40B4-BE49-F238E27FC236}">
                      <a16:creationId xmlns:a16="http://schemas.microsoft.com/office/drawing/2014/main" id="{283CE9A4-20D1-B06D-F971-E24098508D27}"/>
                    </a:ext>
                  </a:extLst>
                </p:cNvPr>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26" name="Google Shape;1226;p38">
                <a:extLst>
                  <a:ext uri="{FF2B5EF4-FFF2-40B4-BE49-F238E27FC236}">
                    <a16:creationId xmlns:a16="http://schemas.microsoft.com/office/drawing/2014/main" id="{F6D67364-B8E5-5E88-CEB9-6588E5B96939}"/>
                  </a:ext>
                </a:extLst>
              </p:cNvPr>
              <p:cNvGrpSpPr/>
              <p:nvPr/>
            </p:nvGrpSpPr>
            <p:grpSpPr>
              <a:xfrm>
                <a:off x="10776489" y="3999547"/>
                <a:ext cx="313848" cy="181546"/>
                <a:chOff x="10776489" y="3999547"/>
                <a:chExt cx="313848" cy="181546"/>
              </a:xfrm>
            </p:grpSpPr>
            <p:sp>
              <p:nvSpPr>
                <p:cNvPr id="1227" name="Google Shape;1227;p38">
                  <a:extLst>
                    <a:ext uri="{FF2B5EF4-FFF2-40B4-BE49-F238E27FC236}">
                      <a16:creationId xmlns:a16="http://schemas.microsoft.com/office/drawing/2014/main" id="{07B8F7FF-8A0A-EAF2-95A6-A44515037587}"/>
                    </a:ext>
                  </a:extLst>
                </p:cNvPr>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38">
                  <a:extLst>
                    <a:ext uri="{FF2B5EF4-FFF2-40B4-BE49-F238E27FC236}">
                      <a16:creationId xmlns:a16="http://schemas.microsoft.com/office/drawing/2014/main" id="{5C43FE23-01AA-0758-5FDB-F65982B23829}"/>
                    </a:ext>
                  </a:extLst>
                </p:cNvPr>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38">
                  <a:extLst>
                    <a:ext uri="{FF2B5EF4-FFF2-40B4-BE49-F238E27FC236}">
                      <a16:creationId xmlns:a16="http://schemas.microsoft.com/office/drawing/2014/main" id="{F79FC703-C48A-89E1-AE91-5F681F651EF7}"/>
                    </a:ext>
                  </a:extLst>
                </p:cNvPr>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38">
                  <a:extLst>
                    <a:ext uri="{FF2B5EF4-FFF2-40B4-BE49-F238E27FC236}">
                      <a16:creationId xmlns:a16="http://schemas.microsoft.com/office/drawing/2014/main" id="{7D3A0DBC-AE7D-8398-6B18-BCDCF38F579A}"/>
                    </a:ext>
                  </a:extLst>
                </p:cNvPr>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31" name="Google Shape;1231;p38">
                <a:extLst>
                  <a:ext uri="{FF2B5EF4-FFF2-40B4-BE49-F238E27FC236}">
                    <a16:creationId xmlns:a16="http://schemas.microsoft.com/office/drawing/2014/main" id="{F9573D74-8D04-E3DF-0DAA-4B0C907C61FE}"/>
                  </a:ext>
                </a:extLst>
              </p:cNvPr>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2" name="Google Shape;1232;p38">
              <a:extLst>
                <a:ext uri="{FF2B5EF4-FFF2-40B4-BE49-F238E27FC236}">
                  <a16:creationId xmlns:a16="http://schemas.microsoft.com/office/drawing/2014/main" id="{FD336C8F-7383-A9FE-784A-4A498ABB2E2C}"/>
                </a:ext>
              </a:extLst>
            </p:cNvPr>
            <p:cNvGrpSpPr/>
            <p:nvPr/>
          </p:nvGrpSpPr>
          <p:grpSpPr>
            <a:xfrm>
              <a:off x="10572463" y="3657790"/>
              <a:ext cx="438817" cy="746569"/>
              <a:chOff x="10572463" y="3657790"/>
              <a:chExt cx="438817" cy="746569"/>
            </a:xfrm>
          </p:grpSpPr>
          <p:sp>
            <p:nvSpPr>
              <p:cNvPr id="1233" name="Google Shape;1233;p38">
                <a:extLst>
                  <a:ext uri="{FF2B5EF4-FFF2-40B4-BE49-F238E27FC236}">
                    <a16:creationId xmlns:a16="http://schemas.microsoft.com/office/drawing/2014/main" id="{C7D12149-7853-2517-E7ED-8FCDFC189042}"/>
                  </a:ext>
                </a:extLst>
              </p:cNvPr>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34" name="Google Shape;1234;p38">
                <a:extLst>
                  <a:ext uri="{FF2B5EF4-FFF2-40B4-BE49-F238E27FC236}">
                    <a16:creationId xmlns:a16="http://schemas.microsoft.com/office/drawing/2014/main" id="{B258F4BC-9024-780B-D61D-E009297F2EB9}"/>
                  </a:ext>
                </a:extLst>
              </p:cNvPr>
              <p:cNvGrpSpPr/>
              <p:nvPr/>
            </p:nvGrpSpPr>
            <p:grpSpPr>
              <a:xfrm>
                <a:off x="10635138" y="3754469"/>
                <a:ext cx="313848" cy="288321"/>
                <a:chOff x="10635138" y="3754469"/>
                <a:chExt cx="313848" cy="288321"/>
              </a:xfrm>
            </p:grpSpPr>
            <p:sp>
              <p:nvSpPr>
                <p:cNvPr id="1235" name="Google Shape;1235;p38">
                  <a:extLst>
                    <a:ext uri="{FF2B5EF4-FFF2-40B4-BE49-F238E27FC236}">
                      <a16:creationId xmlns:a16="http://schemas.microsoft.com/office/drawing/2014/main" id="{37AF8A63-9F98-A338-29A1-9B1C638924EA}"/>
                    </a:ext>
                  </a:extLst>
                </p:cNvPr>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38">
                  <a:extLst>
                    <a:ext uri="{FF2B5EF4-FFF2-40B4-BE49-F238E27FC236}">
                      <a16:creationId xmlns:a16="http://schemas.microsoft.com/office/drawing/2014/main" id="{835D1500-97D7-6612-00EA-2B34E2086225}"/>
                    </a:ext>
                  </a:extLst>
                </p:cNvPr>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7" name="Google Shape;1237;p38">
                  <a:extLst>
                    <a:ext uri="{FF2B5EF4-FFF2-40B4-BE49-F238E27FC236}">
                      <a16:creationId xmlns:a16="http://schemas.microsoft.com/office/drawing/2014/main" id="{D180C64D-6E2B-DC84-2220-3C496F277984}"/>
                    </a:ext>
                  </a:extLst>
                </p:cNvPr>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38">
                  <a:extLst>
                    <a:ext uri="{FF2B5EF4-FFF2-40B4-BE49-F238E27FC236}">
                      <a16:creationId xmlns:a16="http://schemas.microsoft.com/office/drawing/2014/main" id="{70134BE7-7796-D2E5-9CA1-CD44359E8EAC}"/>
                    </a:ext>
                  </a:extLst>
                </p:cNvPr>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38">
                  <a:extLst>
                    <a:ext uri="{FF2B5EF4-FFF2-40B4-BE49-F238E27FC236}">
                      <a16:creationId xmlns:a16="http://schemas.microsoft.com/office/drawing/2014/main" id="{97BD9706-82F2-05C8-D51A-21611CE60333}"/>
                    </a:ext>
                  </a:extLst>
                </p:cNvPr>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38">
                  <a:extLst>
                    <a:ext uri="{FF2B5EF4-FFF2-40B4-BE49-F238E27FC236}">
                      <a16:creationId xmlns:a16="http://schemas.microsoft.com/office/drawing/2014/main" id="{25C95C71-F39D-73A6-CE77-5046D55E40AC}"/>
                    </a:ext>
                  </a:extLst>
                </p:cNvPr>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1" name="Google Shape;1241;p38">
                <a:extLst>
                  <a:ext uri="{FF2B5EF4-FFF2-40B4-BE49-F238E27FC236}">
                    <a16:creationId xmlns:a16="http://schemas.microsoft.com/office/drawing/2014/main" id="{77E0E661-717A-0166-2641-A701AF7704F1}"/>
                  </a:ext>
                </a:extLst>
              </p:cNvPr>
              <p:cNvGrpSpPr/>
              <p:nvPr/>
            </p:nvGrpSpPr>
            <p:grpSpPr>
              <a:xfrm>
                <a:off x="10635138" y="4128801"/>
                <a:ext cx="313848" cy="181547"/>
                <a:chOff x="10635138" y="4128801"/>
                <a:chExt cx="313848" cy="181547"/>
              </a:xfrm>
            </p:grpSpPr>
            <p:sp>
              <p:nvSpPr>
                <p:cNvPr id="1242" name="Google Shape;1242;p38">
                  <a:extLst>
                    <a:ext uri="{FF2B5EF4-FFF2-40B4-BE49-F238E27FC236}">
                      <a16:creationId xmlns:a16="http://schemas.microsoft.com/office/drawing/2014/main" id="{85D3541F-07D1-8F37-C4E1-178DBAA4E08A}"/>
                    </a:ext>
                  </a:extLst>
                </p:cNvPr>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38">
                  <a:extLst>
                    <a:ext uri="{FF2B5EF4-FFF2-40B4-BE49-F238E27FC236}">
                      <a16:creationId xmlns:a16="http://schemas.microsoft.com/office/drawing/2014/main" id="{C356D2D8-998A-A65C-BAF2-3EDF8797E222}"/>
                    </a:ext>
                  </a:extLst>
                </p:cNvPr>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38">
                  <a:extLst>
                    <a:ext uri="{FF2B5EF4-FFF2-40B4-BE49-F238E27FC236}">
                      <a16:creationId xmlns:a16="http://schemas.microsoft.com/office/drawing/2014/main" id="{CD609509-68E3-FAE8-896D-46DB589DF564}"/>
                    </a:ext>
                  </a:extLst>
                </p:cNvPr>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5" name="Google Shape;1245;p38">
                  <a:extLst>
                    <a:ext uri="{FF2B5EF4-FFF2-40B4-BE49-F238E27FC236}">
                      <a16:creationId xmlns:a16="http://schemas.microsoft.com/office/drawing/2014/main" id="{8B342646-B36A-89EB-70F4-E17D8297DD99}"/>
                    </a:ext>
                  </a:extLst>
                </p:cNvPr>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46" name="Google Shape;1246;p38">
                <a:extLst>
                  <a:ext uri="{FF2B5EF4-FFF2-40B4-BE49-F238E27FC236}">
                    <a16:creationId xmlns:a16="http://schemas.microsoft.com/office/drawing/2014/main" id="{62B3CF1D-0B07-05E4-A11E-C248788B413B}"/>
                  </a:ext>
                </a:extLst>
              </p:cNvPr>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47" name="Google Shape;1247;p38">
            <a:extLst>
              <a:ext uri="{FF2B5EF4-FFF2-40B4-BE49-F238E27FC236}">
                <a16:creationId xmlns:a16="http://schemas.microsoft.com/office/drawing/2014/main" id="{1C869504-30DC-403F-07C6-7C28292A5B13}"/>
              </a:ext>
            </a:extLst>
          </p:cNvPr>
          <p:cNvGrpSpPr/>
          <p:nvPr/>
        </p:nvGrpSpPr>
        <p:grpSpPr>
          <a:xfrm>
            <a:off x="755174" y="1181737"/>
            <a:ext cx="18197" cy="243247"/>
            <a:chOff x="10809827" y="4402455"/>
            <a:chExt cx="24764" cy="330993"/>
          </a:xfrm>
        </p:grpSpPr>
        <p:sp>
          <p:nvSpPr>
            <p:cNvPr id="1248" name="Google Shape;1248;p38">
              <a:extLst>
                <a:ext uri="{FF2B5EF4-FFF2-40B4-BE49-F238E27FC236}">
                  <a16:creationId xmlns:a16="http://schemas.microsoft.com/office/drawing/2014/main" id="{0B55E332-DC11-2C7F-691D-95A4327F8ABE}"/>
                </a:ext>
              </a:extLst>
            </p:cNvPr>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38">
              <a:extLst>
                <a:ext uri="{FF2B5EF4-FFF2-40B4-BE49-F238E27FC236}">
                  <a16:creationId xmlns:a16="http://schemas.microsoft.com/office/drawing/2014/main" id="{D47F0165-4350-9A28-863C-F233AC4B95FC}"/>
                </a:ext>
              </a:extLst>
            </p:cNvPr>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38">
              <a:extLst>
                <a:ext uri="{FF2B5EF4-FFF2-40B4-BE49-F238E27FC236}">
                  <a16:creationId xmlns:a16="http://schemas.microsoft.com/office/drawing/2014/main" id="{7B17914E-5ED8-35E6-8213-35A197695B43}"/>
                </a:ext>
              </a:extLst>
            </p:cNvPr>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1" name="Google Shape;1251;p38">
            <a:extLst>
              <a:ext uri="{FF2B5EF4-FFF2-40B4-BE49-F238E27FC236}">
                <a16:creationId xmlns:a16="http://schemas.microsoft.com/office/drawing/2014/main" id="{F64BD959-0772-778D-2E7E-50CFF38DF522}"/>
              </a:ext>
            </a:extLst>
          </p:cNvPr>
          <p:cNvGrpSpPr/>
          <p:nvPr/>
        </p:nvGrpSpPr>
        <p:grpSpPr>
          <a:xfrm>
            <a:off x="7595314" y="1536380"/>
            <a:ext cx="363177" cy="451073"/>
            <a:chOff x="7385113" y="1535430"/>
            <a:chExt cx="435673" cy="541115"/>
          </a:xfrm>
        </p:grpSpPr>
        <p:sp>
          <p:nvSpPr>
            <p:cNvPr id="1252" name="Google Shape;1252;p38">
              <a:extLst>
                <a:ext uri="{FF2B5EF4-FFF2-40B4-BE49-F238E27FC236}">
                  <a16:creationId xmlns:a16="http://schemas.microsoft.com/office/drawing/2014/main" id="{EACBE12E-5479-E2E4-27EB-40D890F92A3E}"/>
                </a:ext>
              </a:extLst>
            </p:cNvPr>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53" name="Google Shape;1253;p38">
              <a:extLst>
                <a:ext uri="{FF2B5EF4-FFF2-40B4-BE49-F238E27FC236}">
                  <a16:creationId xmlns:a16="http://schemas.microsoft.com/office/drawing/2014/main" id="{6E54960F-FA50-4441-02A0-98AA9B60FB7C}"/>
                </a:ext>
              </a:extLst>
            </p:cNvPr>
            <p:cNvGrpSpPr/>
            <p:nvPr/>
          </p:nvGrpSpPr>
          <p:grpSpPr>
            <a:xfrm>
              <a:off x="7612094" y="1566576"/>
              <a:ext cx="164781" cy="41529"/>
              <a:chOff x="7612094" y="1566576"/>
              <a:chExt cx="164781" cy="41529"/>
            </a:xfrm>
          </p:grpSpPr>
          <p:sp>
            <p:nvSpPr>
              <p:cNvPr id="1254" name="Google Shape;1254;p38">
                <a:extLst>
                  <a:ext uri="{FF2B5EF4-FFF2-40B4-BE49-F238E27FC236}">
                    <a16:creationId xmlns:a16="http://schemas.microsoft.com/office/drawing/2014/main" id="{C4ABDCDA-0A69-985E-20A3-D83C641B46C2}"/>
                  </a:ext>
                </a:extLst>
              </p:cNvPr>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38">
                <a:extLst>
                  <a:ext uri="{FF2B5EF4-FFF2-40B4-BE49-F238E27FC236}">
                    <a16:creationId xmlns:a16="http://schemas.microsoft.com/office/drawing/2014/main" id="{1DD17CDE-5064-4D39-8433-72AFB527411F}"/>
                  </a:ext>
                </a:extLst>
              </p:cNvPr>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6" name="Google Shape;1256;p38">
                <a:extLst>
                  <a:ext uri="{FF2B5EF4-FFF2-40B4-BE49-F238E27FC236}">
                    <a16:creationId xmlns:a16="http://schemas.microsoft.com/office/drawing/2014/main" id="{F5221F77-C116-926F-9ABD-B05AB662E8FD}"/>
                  </a:ext>
                </a:extLst>
              </p:cNvPr>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57" name="Google Shape;1257;p38">
            <a:extLst>
              <a:ext uri="{FF2B5EF4-FFF2-40B4-BE49-F238E27FC236}">
                <a16:creationId xmlns:a16="http://schemas.microsoft.com/office/drawing/2014/main" id="{5265088D-001E-D589-9582-5582154AD2BB}"/>
              </a:ext>
            </a:extLst>
          </p:cNvPr>
          <p:cNvGrpSpPr/>
          <p:nvPr/>
        </p:nvGrpSpPr>
        <p:grpSpPr>
          <a:xfrm>
            <a:off x="7624772" y="1623323"/>
            <a:ext cx="299338" cy="313076"/>
            <a:chOff x="7420451" y="1639728"/>
            <a:chExt cx="359091" cy="375571"/>
          </a:xfrm>
        </p:grpSpPr>
        <p:sp>
          <p:nvSpPr>
            <p:cNvPr id="1258" name="Google Shape;1258;p38">
              <a:extLst>
                <a:ext uri="{FF2B5EF4-FFF2-40B4-BE49-F238E27FC236}">
                  <a16:creationId xmlns:a16="http://schemas.microsoft.com/office/drawing/2014/main" id="{C863E8A0-3B0D-DFFD-41EE-B31B23965C86}"/>
                </a:ext>
              </a:extLst>
            </p:cNvPr>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38">
              <a:extLst>
                <a:ext uri="{FF2B5EF4-FFF2-40B4-BE49-F238E27FC236}">
                  <a16:creationId xmlns:a16="http://schemas.microsoft.com/office/drawing/2014/main" id="{AA78B6C8-153A-3693-D8B7-4545E93972E6}"/>
                </a:ext>
              </a:extLst>
            </p:cNvPr>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0" name="Google Shape;1260;p38">
            <a:extLst>
              <a:ext uri="{FF2B5EF4-FFF2-40B4-BE49-F238E27FC236}">
                <a16:creationId xmlns:a16="http://schemas.microsoft.com/office/drawing/2014/main" id="{40823EBC-CD37-316D-897B-303945ECBC00}"/>
              </a:ext>
            </a:extLst>
          </p:cNvPr>
          <p:cNvGrpSpPr/>
          <p:nvPr/>
        </p:nvGrpSpPr>
        <p:grpSpPr>
          <a:xfrm>
            <a:off x="8216550" y="1526835"/>
            <a:ext cx="396068" cy="717683"/>
            <a:chOff x="1945386" y="5582316"/>
            <a:chExt cx="470725" cy="852963"/>
          </a:xfrm>
        </p:grpSpPr>
        <p:grpSp>
          <p:nvGrpSpPr>
            <p:cNvPr id="1261" name="Google Shape;1261;p38">
              <a:extLst>
                <a:ext uri="{FF2B5EF4-FFF2-40B4-BE49-F238E27FC236}">
                  <a16:creationId xmlns:a16="http://schemas.microsoft.com/office/drawing/2014/main" id="{420FCA16-556B-489B-4C46-9909936012D1}"/>
                </a:ext>
              </a:extLst>
            </p:cNvPr>
            <p:cNvGrpSpPr/>
            <p:nvPr/>
          </p:nvGrpSpPr>
          <p:grpSpPr>
            <a:xfrm>
              <a:off x="1945386" y="5582316"/>
              <a:ext cx="470725" cy="852963"/>
              <a:chOff x="1945386" y="5582316"/>
              <a:chExt cx="470725" cy="852963"/>
            </a:xfrm>
          </p:grpSpPr>
          <p:sp>
            <p:nvSpPr>
              <p:cNvPr id="1262" name="Google Shape;1262;p38">
                <a:extLst>
                  <a:ext uri="{FF2B5EF4-FFF2-40B4-BE49-F238E27FC236}">
                    <a16:creationId xmlns:a16="http://schemas.microsoft.com/office/drawing/2014/main" id="{C7081807-CD7B-D3A6-8C74-82454961B962}"/>
                  </a:ext>
                </a:extLst>
              </p:cNvPr>
              <p:cNvSpPr/>
              <p:nvPr/>
            </p:nvSpPr>
            <p:spPr>
              <a:xfrm>
                <a:off x="1945386" y="5582316"/>
                <a:ext cx="470725" cy="852963"/>
              </a:xfrm>
              <a:custGeom>
                <a:avLst/>
                <a:gdLst/>
                <a:ahLst/>
                <a:cxnLst/>
                <a:rect l="l" t="t" r="r" b="b"/>
                <a:pathLst>
                  <a:path w="470725" h="852963" extrusionOk="0">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3" name="Google Shape;1263;p38">
                <a:extLst>
                  <a:ext uri="{FF2B5EF4-FFF2-40B4-BE49-F238E27FC236}">
                    <a16:creationId xmlns:a16="http://schemas.microsoft.com/office/drawing/2014/main" id="{A9E8CCC5-2852-3EAB-B888-30289D884B45}"/>
                  </a:ext>
                </a:extLst>
              </p:cNvPr>
              <p:cNvSpPr/>
              <p:nvPr/>
            </p:nvSpPr>
            <p:spPr>
              <a:xfrm>
                <a:off x="1965864" y="5625846"/>
                <a:ext cx="429577" cy="699420"/>
              </a:xfrm>
              <a:custGeom>
                <a:avLst/>
                <a:gdLst/>
                <a:ahLst/>
                <a:cxnLst/>
                <a:rect l="l" t="t" r="r" b="b"/>
                <a:pathLst>
                  <a:path w="429577" h="699420" extrusionOk="0">
                    <a:moveTo>
                      <a:pt x="0" y="0"/>
                    </a:moveTo>
                    <a:lnTo>
                      <a:pt x="429578" y="0"/>
                    </a:lnTo>
                    <a:lnTo>
                      <a:pt x="429578" y="699421"/>
                    </a:lnTo>
                    <a:lnTo>
                      <a:pt x="0" y="6994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64" name="Google Shape;1264;p38">
              <a:extLst>
                <a:ext uri="{FF2B5EF4-FFF2-40B4-BE49-F238E27FC236}">
                  <a16:creationId xmlns:a16="http://schemas.microsoft.com/office/drawing/2014/main" id="{96E3338C-DBA2-9D61-F1EE-19AD9DE3E99F}"/>
                </a:ext>
              </a:extLst>
            </p:cNvPr>
            <p:cNvSpPr/>
            <p:nvPr/>
          </p:nvSpPr>
          <p:spPr>
            <a:xfrm>
              <a:off x="1986438" y="6371462"/>
              <a:ext cx="388334" cy="32194"/>
            </a:xfrm>
            <a:custGeom>
              <a:avLst/>
              <a:gdLst/>
              <a:ahLst/>
              <a:cxnLst/>
              <a:rect l="l" t="t" r="r" b="b"/>
              <a:pathLst>
                <a:path w="388334" h="32194" extrusionOk="0">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5" name="Google Shape;1265;p38">
            <a:extLst>
              <a:ext uri="{FF2B5EF4-FFF2-40B4-BE49-F238E27FC236}">
                <a16:creationId xmlns:a16="http://schemas.microsoft.com/office/drawing/2014/main" id="{1D16445C-A229-9E09-C1CE-B0D8205C79E8}"/>
              </a:ext>
            </a:extLst>
          </p:cNvPr>
          <p:cNvGrpSpPr/>
          <p:nvPr/>
        </p:nvGrpSpPr>
        <p:grpSpPr>
          <a:xfrm>
            <a:off x="7883601" y="539492"/>
            <a:ext cx="1061979" cy="558999"/>
            <a:chOff x="3859815" y="2867310"/>
            <a:chExt cx="1262157" cy="664368"/>
          </a:xfrm>
        </p:grpSpPr>
        <p:sp>
          <p:nvSpPr>
            <p:cNvPr id="1266" name="Google Shape;1266;p38">
              <a:extLst>
                <a:ext uri="{FF2B5EF4-FFF2-40B4-BE49-F238E27FC236}">
                  <a16:creationId xmlns:a16="http://schemas.microsoft.com/office/drawing/2014/main" id="{48D20DF8-587C-CDB3-09D5-82C635AEBFF6}"/>
                </a:ext>
              </a:extLst>
            </p:cNvPr>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67" name="Google Shape;1267;p38">
              <a:extLst>
                <a:ext uri="{FF2B5EF4-FFF2-40B4-BE49-F238E27FC236}">
                  <a16:creationId xmlns:a16="http://schemas.microsoft.com/office/drawing/2014/main" id="{BE239655-19E4-9C73-3898-D5EF1D3A373B}"/>
                </a:ext>
              </a:extLst>
            </p:cNvPr>
            <p:cNvGrpSpPr/>
            <p:nvPr/>
          </p:nvGrpSpPr>
          <p:grpSpPr>
            <a:xfrm>
              <a:off x="4275677" y="3065525"/>
              <a:ext cx="334517" cy="380047"/>
              <a:chOff x="4275677" y="3065525"/>
              <a:chExt cx="334517" cy="380047"/>
            </a:xfrm>
          </p:grpSpPr>
          <p:grpSp>
            <p:nvGrpSpPr>
              <p:cNvPr id="1268" name="Google Shape;1268;p38">
                <a:extLst>
                  <a:ext uri="{FF2B5EF4-FFF2-40B4-BE49-F238E27FC236}">
                    <a16:creationId xmlns:a16="http://schemas.microsoft.com/office/drawing/2014/main" id="{36539FE1-134B-D265-3121-A9192394ED8E}"/>
                  </a:ext>
                </a:extLst>
              </p:cNvPr>
              <p:cNvGrpSpPr/>
              <p:nvPr/>
            </p:nvGrpSpPr>
            <p:grpSpPr>
              <a:xfrm>
                <a:off x="4275677" y="3065525"/>
                <a:ext cx="334517" cy="380047"/>
                <a:chOff x="4275677" y="3065525"/>
                <a:chExt cx="334517" cy="380047"/>
              </a:xfrm>
            </p:grpSpPr>
            <p:grpSp>
              <p:nvGrpSpPr>
                <p:cNvPr id="1269" name="Google Shape;1269;p38">
                  <a:extLst>
                    <a:ext uri="{FF2B5EF4-FFF2-40B4-BE49-F238E27FC236}">
                      <a16:creationId xmlns:a16="http://schemas.microsoft.com/office/drawing/2014/main" id="{87588476-8B74-D6D0-EDF0-D3B7EE2C24B2}"/>
                    </a:ext>
                  </a:extLst>
                </p:cNvPr>
                <p:cNvGrpSpPr/>
                <p:nvPr/>
              </p:nvGrpSpPr>
              <p:grpSpPr>
                <a:xfrm>
                  <a:off x="4275677" y="3301269"/>
                  <a:ext cx="334422" cy="144303"/>
                  <a:chOff x="4275677" y="3301269"/>
                  <a:chExt cx="334422" cy="144303"/>
                </a:xfrm>
              </p:grpSpPr>
              <p:sp>
                <p:nvSpPr>
                  <p:cNvPr id="1270" name="Google Shape;1270;p38">
                    <a:extLst>
                      <a:ext uri="{FF2B5EF4-FFF2-40B4-BE49-F238E27FC236}">
                        <a16:creationId xmlns:a16="http://schemas.microsoft.com/office/drawing/2014/main" id="{FA09F610-96E0-B0B0-A4D3-0EBBC04BAA0D}"/>
                      </a:ext>
                    </a:extLst>
                  </p:cNvPr>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38">
                    <a:extLst>
                      <a:ext uri="{FF2B5EF4-FFF2-40B4-BE49-F238E27FC236}">
                        <a16:creationId xmlns:a16="http://schemas.microsoft.com/office/drawing/2014/main" id="{ED6256DE-E0DE-5B1A-70FD-3855C8ED0AB8}"/>
                      </a:ext>
                    </a:extLst>
                  </p:cNvPr>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2" name="Google Shape;1272;p38">
                  <a:extLst>
                    <a:ext uri="{FF2B5EF4-FFF2-40B4-BE49-F238E27FC236}">
                      <a16:creationId xmlns:a16="http://schemas.microsoft.com/office/drawing/2014/main" id="{D4CF0F9B-C2C0-4A13-469B-46456948A555}"/>
                    </a:ext>
                  </a:extLst>
                </p:cNvPr>
                <p:cNvGrpSpPr/>
                <p:nvPr/>
              </p:nvGrpSpPr>
              <p:grpSpPr>
                <a:xfrm>
                  <a:off x="4275677" y="3183350"/>
                  <a:ext cx="334422" cy="144302"/>
                  <a:chOff x="4275677" y="3183350"/>
                  <a:chExt cx="334422" cy="144302"/>
                </a:xfrm>
              </p:grpSpPr>
              <p:sp>
                <p:nvSpPr>
                  <p:cNvPr id="1273" name="Google Shape;1273;p38">
                    <a:extLst>
                      <a:ext uri="{FF2B5EF4-FFF2-40B4-BE49-F238E27FC236}">
                        <a16:creationId xmlns:a16="http://schemas.microsoft.com/office/drawing/2014/main" id="{2FD64AF6-075C-C59F-556A-836F02166B2D}"/>
                      </a:ext>
                    </a:extLst>
                  </p:cNvPr>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38">
                    <a:extLst>
                      <a:ext uri="{FF2B5EF4-FFF2-40B4-BE49-F238E27FC236}">
                        <a16:creationId xmlns:a16="http://schemas.microsoft.com/office/drawing/2014/main" id="{431DFDAB-FAD1-9284-2E30-894BD4CA9651}"/>
                      </a:ext>
                    </a:extLst>
                  </p:cNvPr>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5" name="Google Shape;1275;p38">
                  <a:extLst>
                    <a:ext uri="{FF2B5EF4-FFF2-40B4-BE49-F238E27FC236}">
                      <a16:creationId xmlns:a16="http://schemas.microsoft.com/office/drawing/2014/main" id="{C72F94BA-3D14-4128-2CF9-2316A1B916C1}"/>
                    </a:ext>
                  </a:extLst>
                </p:cNvPr>
                <p:cNvGrpSpPr/>
                <p:nvPr/>
              </p:nvGrpSpPr>
              <p:grpSpPr>
                <a:xfrm>
                  <a:off x="4275677" y="3065525"/>
                  <a:ext cx="334517" cy="144303"/>
                  <a:chOff x="4275677" y="3065525"/>
                  <a:chExt cx="334517" cy="144303"/>
                </a:xfrm>
              </p:grpSpPr>
              <p:sp>
                <p:nvSpPr>
                  <p:cNvPr id="1276" name="Google Shape;1276;p38">
                    <a:extLst>
                      <a:ext uri="{FF2B5EF4-FFF2-40B4-BE49-F238E27FC236}">
                        <a16:creationId xmlns:a16="http://schemas.microsoft.com/office/drawing/2014/main" id="{134DE6B0-19CB-6D8C-89A9-07ED97A96A91}"/>
                      </a:ext>
                    </a:extLst>
                  </p:cNvPr>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38">
                    <a:extLst>
                      <a:ext uri="{FF2B5EF4-FFF2-40B4-BE49-F238E27FC236}">
                        <a16:creationId xmlns:a16="http://schemas.microsoft.com/office/drawing/2014/main" id="{8A71F24D-9C8A-F0AA-3D41-8525B5636015}"/>
                      </a:ext>
                    </a:extLst>
                  </p:cNvPr>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278" name="Google Shape;1278;p38">
                <a:extLst>
                  <a:ext uri="{FF2B5EF4-FFF2-40B4-BE49-F238E27FC236}">
                    <a16:creationId xmlns:a16="http://schemas.microsoft.com/office/drawing/2014/main" id="{9BACF2A3-DE5B-A0D5-1D24-CFA5021DF835}"/>
                  </a:ext>
                </a:extLst>
              </p:cNvPr>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38">
                <a:extLst>
                  <a:ext uri="{FF2B5EF4-FFF2-40B4-BE49-F238E27FC236}">
                    <a16:creationId xmlns:a16="http://schemas.microsoft.com/office/drawing/2014/main" id="{81BFC6A0-7FF7-FF9F-1DA9-8A61F77C1604}"/>
                  </a:ext>
                </a:extLst>
              </p:cNvPr>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0" name="Google Shape;1280;p38">
                <a:extLst>
                  <a:ext uri="{FF2B5EF4-FFF2-40B4-BE49-F238E27FC236}">
                    <a16:creationId xmlns:a16="http://schemas.microsoft.com/office/drawing/2014/main" id="{38BDD5DF-0426-0942-5E63-864C598E431D}"/>
                  </a:ext>
                </a:extLst>
              </p:cNvPr>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81" name="Google Shape;1281;p38">
            <a:extLst>
              <a:ext uri="{FF2B5EF4-FFF2-40B4-BE49-F238E27FC236}">
                <a16:creationId xmlns:a16="http://schemas.microsoft.com/office/drawing/2014/main" id="{7A8221DE-FAC1-C923-9164-C8D0F766CD0E}"/>
              </a:ext>
            </a:extLst>
          </p:cNvPr>
          <p:cNvGrpSpPr/>
          <p:nvPr/>
        </p:nvGrpSpPr>
        <p:grpSpPr>
          <a:xfrm>
            <a:off x="8377144" y="1093568"/>
            <a:ext cx="33124" cy="442802"/>
            <a:chOff x="10809827" y="4402455"/>
            <a:chExt cx="24764" cy="330993"/>
          </a:xfrm>
        </p:grpSpPr>
        <p:sp>
          <p:nvSpPr>
            <p:cNvPr id="1282" name="Google Shape;1282;p38">
              <a:extLst>
                <a:ext uri="{FF2B5EF4-FFF2-40B4-BE49-F238E27FC236}">
                  <a16:creationId xmlns:a16="http://schemas.microsoft.com/office/drawing/2014/main" id="{D07B76CD-E3CC-4438-B4E1-6F7B9AE46348}"/>
                </a:ext>
              </a:extLst>
            </p:cNvPr>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38">
              <a:extLst>
                <a:ext uri="{FF2B5EF4-FFF2-40B4-BE49-F238E27FC236}">
                  <a16:creationId xmlns:a16="http://schemas.microsoft.com/office/drawing/2014/main" id="{C74A4249-0A4E-C4F9-414E-088D574F9BEF}"/>
                </a:ext>
              </a:extLst>
            </p:cNvPr>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38">
              <a:extLst>
                <a:ext uri="{FF2B5EF4-FFF2-40B4-BE49-F238E27FC236}">
                  <a16:creationId xmlns:a16="http://schemas.microsoft.com/office/drawing/2014/main" id="{ECF46324-AFF0-1FE6-6F29-6CB3752801B5}"/>
                </a:ext>
              </a:extLst>
            </p:cNvPr>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5" name="Google Shape;1285;p38">
            <a:extLst>
              <a:ext uri="{FF2B5EF4-FFF2-40B4-BE49-F238E27FC236}">
                <a16:creationId xmlns:a16="http://schemas.microsoft.com/office/drawing/2014/main" id="{58D72064-C0A6-4CD4-9D08-A3D16DEEB6F5}"/>
              </a:ext>
            </a:extLst>
          </p:cNvPr>
          <p:cNvGrpSpPr/>
          <p:nvPr/>
        </p:nvGrpSpPr>
        <p:grpSpPr>
          <a:xfrm rot="-5400000">
            <a:off x="8079918" y="1536387"/>
            <a:ext cx="18197" cy="243247"/>
            <a:chOff x="10809827" y="4402455"/>
            <a:chExt cx="24764" cy="330993"/>
          </a:xfrm>
        </p:grpSpPr>
        <p:sp>
          <p:nvSpPr>
            <p:cNvPr id="1286" name="Google Shape;1286;p38">
              <a:extLst>
                <a:ext uri="{FF2B5EF4-FFF2-40B4-BE49-F238E27FC236}">
                  <a16:creationId xmlns:a16="http://schemas.microsoft.com/office/drawing/2014/main" id="{2A7063E7-EB4C-E1D7-E761-C21DB03A8D98}"/>
                </a:ext>
              </a:extLst>
            </p:cNvPr>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38">
              <a:extLst>
                <a:ext uri="{FF2B5EF4-FFF2-40B4-BE49-F238E27FC236}">
                  <a16:creationId xmlns:a16="http://schemas.microsoft.com/office/drawing/2014/main" id="{D42B82B0-A4AD-02F3-1783-9B00E48FDE3B}"/>
                </a:ext>
              </a:extLst>
            </p:cNvPr>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38">
              <a:extLst>
                <a:ext uri="{FF2B5EF4-FFF2-40B4-BE49-F238E27FC236}">
                  <a16:creationId xmlns:a16="http://schemas.microsoft.com/office/drawing/2014/main" id="{2EC82C8B-AE8E-6F5D-6587-C5CAECBA3619}"/>
                </a:ext>
              </a:extLst>
            </p:cNvPr>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289" name="Google Shape;1289;p38">
            <a:extLst>
              <a:ext uri="{FF2B5EF4-FFF2-40B4-BE49-F238E27FC236}">
                <a16:creationId xmlns:a16="http://schemas.microsoft.com/office/drawing/2014/main" id="{2B05CAE2-D53A-2A29-205D-E33FDECBA142}"/>
              </a:ext>
            </a:extLst>
          </p:cNvPr>
          <p:cNvCxnSpPr>
            <a:stCxn id="1175" idx="0"/>
            <a:endCxn id="1176" idx="0"/>
          </p:cNvCxnSpPr>
          <p:nvPr/>
        </p:nvCxnSpPr>
        <p:spPr>
          <a:xfrm rot="-5400000" flipH="1">
            <a:off x="4578618" y="-3176937"/>
            <a:ext cx="600" cy="7629300"/>
          </a:xfrm>
          <a:prstGeom prst="bentConnector3">
            <a:avLst>
              <a:gd name="adj1" fmla="val -73522917"/>
            </a:avLst>
          </a:prstGeom>
          <a:noFill/>
          <a:ln w="19050" cap="flat" cmpd="sng">
            <a:solidFill>
              <a:schemeClr val="accent4"/>
            </a:solidFill>
            <a:prstDash val="dashDot"/>
            <a:round/>
            <a:headEnd type="oval" w="med" len="med"/>
            <a:tailEnd type="oval" w="med" len="med"/>
          </a:ln>
        </p:spPr>
      </p:cxnSp>
    </p:spTree>
    <p:extLst>
      <p:ext uri="{BB962C8B-B14F-4D97-AF65-F5344CB8AC3E}">
        <p14:creationId xmlns:p14="http://schemas.microsoft.com/office/powerpoint/2010/main" val="3910237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F4C32-F4AA-56AC-90F5-29A7E4CBC63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4449033-2BF7-CA2A-F0EC-E12299FEDD21}"/>
              </a:ext>
            </a:extLst>
          </p:cNvPr>
          <p:cNvSpPr txBox="1"/>
          <p:nvPr/>
        </p:nvSpPr>
        <p:spPr>
          <a:xfrm>
            <a:off x="665543" y="1002089"/>
            <a:ext cx="7610355" cy="2923877"/>
          </a:xfrm>
          <a:prstGeom prst="rect">
            <a:avLst/>
          </a:prstGeom>
          <a:noFill/>
        </p:spPr>
        <p:txBody>
          <a:bodyPr wrap="square">
            <a:spAutoFit/>
          </a:bodyPr>
          <a:lstStyle/>
          <a:p>
            <a:pPr>
              <a:buNone/>
            </a:pPr>
            <a:r>
              <a:rPr lang="en-US" sz="1600" b="1" dirty="0">
                <a:latin typeface="Lato" panose="020F0502020204030203" pitchFamily="34" charset="0"/>
              </a:rPr>
              <a:t>1. Feasibility Study</a:t>
            </a:r>
          </a:p>
          <a:p>
            <a:pPr>
              <a:buNone/>
            </a:pPr>
            <a:endParaRPr lang="en-US" b="1" dirty="0">
              <a:latin typeface="Lato" panose="020F0502020204030203" pitchFamily="34" charset="0"/>
            </a:endParaRPr>
          </a:p>
          <a:p>
            <a:pPr>
              <a:buNone/>
            </a:pPr>
            <a:r>
              <a:rPr lang="en-US" b="1" dirty="0">
                <a:latin typeface="Lato" panose="020F0502020204030203" pitchFamily="34" charset="0"/>
              </a:rPr>
              <a:t>Goal</a:t>
            </a:r>
            <a:r>
              <a:rPr lang="en-US" dirty="0">
                <a:latin typeface="Lato" panose="020F0502020204030203" pitchFamily="34" charset="0"/>
              </a:rPr>
              <a:t>:  Determine whether it's technically and economically viable to build the application.</a:t>
            </a:r>
          </a:p>
          <a:p>
            <a:endParaRPr lang="en-US" b="1" dirty="0">
              <a:latin typeface="Lato" panose="020F0502020204030203" pitchFamily="34" charset="0"/>
            </a:endParaRPr>
          </a:p>
          <a:p>
            <a:r>
              <a:rPr lang="en-US" b="1" dirty="0" err="1">
                <a:latin typeface="Lato" panose="020F0502020204030203" pitchFamily="34" charset="0"/>
              </a:rPr>
              <a:t>GPay</a:t>
            </a:r>
            <a:r>
              <a:rPr lang="en-US" b="1" dirty="0">
                <a:latin typeface="Lato" panose="020F0502020204030203" pitchFamily="34" charset="0"/>
              </a:rPr>
              <a:t> Case</a:t>
            </a:r>
            <a:r>
              <a:rPr lang="en-US" dirty="0">
                <a:latin typeface="Lato" panose="020F0502020204030203" pitchFamily="34" charset="0"/>
              </a:rPr>
              <a:t>:</a:t>
            </a:r>
          </a:p>
          <a:p>
            <a:pPr marL="742950" lvl="1" indent="-285750">
              <a:buFont typeface="Arial" panose="020B0604020202020204" pitchFamily="34" charset="0"/>
              <a:buChar char="•"/>
            </a:pPr>
            <a:r>
              <a:rPr lang="en-US" dirty="0">
                <a:latin typeface="Lato" panose="020F0502020204030203" pitchFamily="34" charset="0"/>
              </a:rPr>
              <a:t>Is it feasible to create a UPI-based payment system in India?</a:t>
            </a:r>
          </a:p>
          <a:p>
            <a:pPr marL="742950" lvl="1" indent="-285750">
              <a:buFont typeface="Arial" panose="020B0604020202020204" pitchFamily="34" charset="0"/>
              <a:buChar char="•"/>
            </a:pPr>
            <a:r>
              <a:rPr lang="en-US" dirty="0">
                <a:latin typeface="Lato" panose="020F0502020204030203" pitchFamily="34" charset="0"/>
              </a:rPr>
              <a:t>Can it integrate securely with banks and NPCI (National Payments Corporation of India)?</a:t>
            </a:r>
          </a:p>
          <a:p>
            <a:pPr marL="742950" lvl="1" indent="-285750">
              <a:buFont typeface="Arial" panose="020B0604020202020204" pitchFamily="34" charset="0"/>
              <a:buChar char="•"/>
            </a:pPr>
            <a:r>
              <a:rPr lang="en-US" dirty="0">
                <a:latin typeface="Lato" panose="020F0502020204030203" pitchFamily="34" charset="0"/>
              </a:rPr>
              <a:t>Is there a demand for digital wallets and UPI apps?</a:t>
            </a:r>
          </a:p>
          <a:p>
            <a:pPr>
              <a:buNone/>
            </a:pPr>
            <a:endParaRPr lang="en-US" b="1" dirty="0">
              <a:latin typeface="Lato" panose="020F0502020204030203" pitchFamily="34" charset="0"/>
            </a:endParaRPr>
          </a:p>
          <a:p>
            <a:pPr>
              <a:buNone/>
            </a:pPr>
            <a:r>
              <a:rPr lang="en-US" b="1" dirty="0">
                <a:latin typeface="Lato" panose="020F0502020204030203" pitchFamily="34" charset="0"/>
              </a:rPr>
              <a:t>Output</a:t>
            </a:r>
            <a:r>
              <a:rPr lang="en-US" dirty="0">
                <a:latin typeface="Lato" panose="020F0502020204030203" pitchFamily="34" charset="0"/>
              </a:rPr>
              <a:t>: Feasibility Report</a:t>
            </a:r>
            <a:br>
              <a:rPr lang="en-US" dirty="0">
                <a:latin typeface="Lato" panose="020F0502020204030203" pitchFamily="34" charset="0"/>
              </a:rPr>
            </a:br>
            <a:endParaRPr lang="en-US" dirty="0">
              <a:latin typeface="Lato" panose="020F0502020204030203" pitchFamily="34" charset="0"/>
            </a:endParaRPr>
          </a:p>
          <a:p>
            <a:pPr>
              <a:buNone/>
            </a:pPr>
            <a:r>
              <a:rPr lang="en-US" b="1" dirty="0">
                <a:latin typeface="Lato" panose="020F0502020204030203" pitchFamily="34" charset="0"/>
              </a:rPr>
              <a:t>Example</a:t>
            </a:r>
            <a:r>
              <a:rPr lang="en-US" dirty="0">
                <a:latin typeface="Lato" panose="020F0502020204030203" pitchFamily="34" charset="0"/>
              </a:rPr>
              <a:t>: UPI integration is supported and there is market demand.</a:t>
            </a:r>
          </a:p>
        </p:txBody>
      </p:sp>
    </p:spTree>
    <p:extLst>
      <p:ext uri="{BB962C8B-B14F-4D97-AF65-F5344CB8AC3E}">
        <p14:creationId xmlns:p14="http://schemas.microsoft.com/office/powerpoint/2010/main" val="1139648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90898-2231-2277-4859-09236A55DC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3F7BB66-A1E7-5A5E-4002-419109B2F7D9}"/>
              </a:ext>
            </a:extLst>
          </p:cNvPr>
          <p:cNvSpPr txBox="1"/>
          <p:nvPr/>
        </p:nvSpPr>
        <p:spPr>
          <a:xfrm>
            <a:off x="665543" y="1002089"/>
            <a:ext cx="7610355" cy="3139321"/>
          </a:xfrm>
          <a:prstGeom prst="rect">
            <a:avLst/>
          </a:prstGeom>
          <a:noFill/>
        </p:spPr>
        <p:txBody>
          <a:bodyPr wrap="square">
            <a:spAutoFit/>
          </a:bodyPr>
          <a:lstStyle/>
          <a:p>
            <a:r>
              <a:rPr lang="en-US" sz="1600" b="1" dirty="0">
                <a:latin typeface="Lato" panose="020F0502020204030203" pitchFamily="34" charset="0"/>
              </a:rPr>
              <a:t>2. Requirements Elicitation and Analysis</a:t>
            </a:r>
          </a:p>
          <a:p>
            <a:endParaRPr lang="en-US" b="1" dirty="0">
              <a:latin typeface="Lato" panose="020F0502020204030203" pitchFamily="34" charset="0"/>
            </a:endParaRPr>
          </a:p>
          <a:p>
            <a:r>
              <a:rPr lang="en-US" b="1" dirty="0">
                <a:latin typeface="Lato" panose="020F0502020204030203" pitchFamily="34" charset="0"/>
              </a:rPr>
              <a:t>Goal</a:t>
            </a:r>
            <a:r>
              <a:rPr lang="en-US" dirty="0">
                <a:latin typeface="Lato" panose="020F0502020204030203" pitchFamily="34" charset="0"/>
              </a:rPr>
              <a:t>: Gather needs from stakeholders and analyze them.</a:t>
            </a:r>
          </a:p>
          <a:p>
            <a:endParaRPr lang="en-US" b="1" dirty="0">
              <a:latin typeface="Lato" panose="020F0502020204030203" pitchFamily="34" charset="0"/>
            </a:endParaRPr>
          </a:p>
          <a:p>
            <a:r>
              <a:rPr lang="en-US" b="1" dirty="0" err="1">
                <a:latin typeface="Lato" panose="020F0502020204030203" pitchFamily="34" charset="0"/>
              </a:rPr>
              <a:t>GPay</a:t>
            </a:r>
            <a:r>
              <a:rPr lang="en-US" b="1" dirty="0">
                <a:latin typeface="Lato" panose="020F0502020204030203" pitchFamily="34" charset="0"/>
              </a:rPr>
              <a:t> Case</a:t>
            </a:r>
            <a:r>
              <a:rPr lang="en-US" dirty="0">
                <a:latin typeface="Lato" panose="020F0502020204030203" pitchFamily="34" charset="0"/>
              </a:rPr>
              <a:t>:</a:t>
            </a:r>
          </a:p>
          <a:p>
            <a:pPr marL="285750" lvl="8" indent="-285750">
              <a:buFont typeface="Arial" panose="020B0604020202020204" pitchFamily="34" charset="0"/>
              <a:buChar char="•"/>
            </a:pPr>
            <a:r>
              <a:rPr lang="en-US" dirty="0">
                <a:latin typeface="Lato" panose="020F0502020204030203" pitchFamily="34" charset="0"/>
              </a:rPr>
              <a:t>Interview users: What do they expect in a payment app?</a:t>
            </a:r>
          </a:p>
          <a:p>
            <a:pPr marL="285750" lvl="8" indent="-285750">
              <a:buFont typeface="Arial" panose="020B0604020202020204" pitchFamily="34" charset="0"/>
              <a:buChar char="•"/>
            </a:pPr>
            <a:r>
              <a:rPr lang="en-US" dirty="0">
                <a:latin typeface="Lato" panose="020F0502020204030203" pitchFamily="34" charset="0"/>
              </a:rPr>
              <a:t>Talk to banks: What APIs do they provide?</a:t>
            </a:r>
          </a:p>
          <a:p>
            <a:pPr marL="285750" lvl="8" indent="-285750">
              <a:buFont typeface="Arial" panose="020B0604020202020204" pitchFamily="34" charset="0"/>
              <a:buChar char="•"/>
            </a:pPr>
            <a:r>
              <a:rPr lang="en-US" dirty="0">
                <a:latin typeface="Lato" panose="020F0502020204030203" pitchFamily="34" charset="0"/>
              </a:rPr>
              <a:t>Talk to merchants: What payment options do they need?</a:t>
            </a:r>
          </a:p>
          <a:p>
            <a:pPr marL="285750" lvl="8" indent="-285750">
              <a:buFont typeface="Arial" panose="020B0604020202020204" pitchFamily="34" charset="0"/>
              <a:buChar char="•"/>
            </a:pPr>
            <a:endParaRPr lang="en-US" dirty="0">
              <a:latin typeface="Lato" panose="020F0502020204030203" pitchFamily="34" charset="0"/>
            </a:endParaRPr>
          </a:p>
          <a:p>
            <a:pPr lvl="5"/>
            <a:endParaRPr lang="en-US" b="1" dirty="0">
              <a:latin typeface="Lato" panose="020F0502020204030203" pitchFamily="34" charset="0"/>
            </a:endParaRPr>
          </a:p>
          <a:p>
            <a:r>
              <a:rPr lang="en-US" b="1" dirty="0">
                <a:latin typeface="Lato" panose="020F0502020204030203" pitchFamily="34" charset="0"/>
              </a:rPr>
              <a:t>Output</a:t>
            </a:r>
            <a:r>
              <a:rPr lang="en-US" dirty="0">
                <a:latin typeface="Lato" panose="020F0502020204030203" pitchFamily="34" charset="0"/>
              </a:rPr>
              <a:t>: System Models</a:t>
            </a:r>
          </a:p>
          <a:p>
            <a:br>
              <a:rPr lang="en-US" dirty="0">
                <a:latin typeface="Lato" panose="020F0502020204030203" pitchFamily="34" charset="0"/>
              </a:rPr>
            </a:br>
            <a:r>
              <a:rPr lang="en-US" b="1" dirty="0">
                <a:latin typeface="Lato" panose="020F0502020204030203" pitchFamily="34" charset="0"/>
              </a:rPr>
              <a:t>Example</a:t>
            </a:r>
            <a:r>
              <a:rPr lang="en-US" dirty="0">
                <a:latin typeface="Lato" panose="020F0502020204030203" pitchFamily="34" charset="0"/>
              </a:rPr>
              <a:t>: Use cases like “Send money”, “Scan QR”, “Bank Account Linking”, “Cashback Offers”</a:t>
            </a:r>
          </a:p>
          <a:p>
            <a:pPr>
              <a:buNone/>
            </a:pPr>
            <a:endParaRPr lang="en-US" dirty="0">
              <a:latin typeface="Lato" panose="020F0502020204030203" pitchFamily="34" charset="0"/>
            </a:endParaRPr>
          </a:p>
        </p:txBody>
      </p:sp>
    </p:spTree>
    <p:extLst>
      <p:ext uri="{BB962C8B-B14F-4D97-AF65-F5344CB8AC3E}">
        <p14:creationId xmlns:p14="http://schemas.microsoft.com/office/powerpoint/2010/main" val="648639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2E6C3-5C7D-C0A1-E8F1-393BA49849E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36228D6-FB29-060E-32AE-AEF615EDDD60}"/>
              </a:ext>
            </a:extLst>
          </p:cNvPr>
          <p:cNvSpPr txBox="1"/>
          <p:nvPr/>
        </p:nvSpPr>
        <p:spPr>
          <a:xfrm>
            <a:off x="665543" y="1002089"/>
            <a:ext cx="7610355" cy="2923877"/>
          </a:xfrm>
          <a:prstGeom prst="rect">
            <a:avLst/>
          </a:prstGeom>
          <a:noFill/>
        </p:spPr>
        <p:txBody>
          <a:bodyPr wrap="square">
            <a:spAutoFit/>
          </a:bodyPr>
          <a:lstStyle/>
          <a:p>
            <a:r>
              <a:rPr lang="en-US" sz="1600" b="1" dirty="0"/>
              <a:t>3. Requirements Specification</a:t>
            </a:r>
          </a:p>
          <a:p>
            <a:endParaRPr lang="en-US" b="1" dirty="0"/>
          </a:p>
          <a:p>
            <a:r>
              <a:rPr lang="en-US" b="1" dirty="0"/>
              <a:t>Goal</a:t>
            </a:r>
            <a:r>
              <a:rPr lang="en-US" dirty="0"/>
              <a:t>: Formally define and document the functional and non-functional requirements.</a:t>
            </a:r>
          </a:p>
          <a:p>
            <a:endParaRPr lang="en-US" b="1" dirty="0"/>
          </a:p>
          <a:p>
            <a:r>
              <a:rPr lang="en-US" b="1" dirty="0" err="1"/>
              <a:t>GPay</a:t>
            </a:r>
            <a:r>
              <a:rPr lang="en-US" b="1" dirty="0"/>
              <a:t> Case</a:t>
            </a:r>
            <a:r>
              <a:rPr lang="en-US" dirty="0"/>
              <a:t>:</a:t>
            </a:r>
          </a:p>
          <a:p>
            <a:pPr marL="285750" lvl="2" indent="-285750">
              <a:buFont typeface="Arial" panose="020B0604020202020204" pitchFamily="34" charset="0"/>
              <a:buChar char="•"/>
            </a:pPr>
            <a:r>
              <a:rPr lang="en-US" dirty="0"/>
              <a:t>Functional:</a:t>
            </a:r>
          </a:p>
          <a:p>
            <a:pPr lvl="4"/>
            <a:r>
              <a:rPr lang="en-US" dirty="0"/>
              <a:t>	Users should be able to send money via UPI.</a:t>
            </a:r>
          </a:p>
          <a:p>
            <a:pPr lvl="4"/>
            <a:r>
              <a:rPr lang="en-US" dirty="0"/>
              <a:t>	The app should show transaction history.</a:t>
            </a:r>
          </a:p>
          <a:p>
            <a:pPr marL="285750" lvl="2" indent="-285750">
              <a:buFont typeface="Arial" panose="020B0604020202020204" pitchFamily="34" charset="0"/>
              <a:buChar char="•"/>
            </a:pPr>
            <a:r>
              <a:rPr lang="en-US" dirty="0"/>
              <a:t>Non-functional:</a:t>
            </a:r>
          </a:p>
          <a:p>
            <a:pPr lvl="3"/>
            <a:r>
              <a:rPr lang="en-US" dirty="0"/>
              <a:t>	App should </a:t>
            </a:r>
            <a:r>
              <a:rPr lang="en-US" dirty="0">
                <a:latin typeface="Lato" panose="020F0502020204030203" pitchFamily="34" charset="0"/>
              </a:rPr>
              <a:t>process</a:t>
            </a:r>
            <a:r>
              <a:rPr lang="en-US" dirty="0"/>
              <a:t> payments in &lt;2 seconds.</a:t>
            </a:r>
          </a:p>
          <a:p>
            <a:pPr lvl="3"/>
            <a:r>
              <a:rPr lang="en-US" dirty="0"/>
              <a:t>	Support biometric authentication.	</a:t>
            </a:r>
          </a:p>
          <a:p>
            <a:endParaRPr lang="en-US" b="1" dirty="0"/>
          </a:p>
          <a:p>
            <a:r>
              <a:rPr lang="en-US" b="1" dirty="0"/>
              <a:t>Output</a:t>
            </a:r>
            <a:r>
              <a:rPr lang="en-US" dirty="0"/>
              <a:t>: User and System Requirements</a:t>
            </a:r>
          </a:p>
        </p:txBody>
      </p:sp>
    </p:spTree>
    <p:extLst>
      <p:ext uri="{BB962C8B-B14F-4D97-AF65-F5344CB8AC3E}">
        <p14:creationId xmlns:p14="http://schemas.microsoft.com/office/powerpoint/2010/main" val="1726701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E4A18-8488-0309-2DC2-1D813C038FF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D639C09-CD09-1F27-F310-EE992939188B}"/>
              </a:ext>
            </a:extLst>
          </p:cNvPr>
          <p:cNvSpPr txBox="1"/>
          <p:nvPr/>
        </p:nvSpPr>
        <p:spPr>
          <a:xfrm>
            <a:off x="665543" y="1002089"/>
            <a:ext cx="7610355" cy="2923877"/>
          </a:xfrm>
          <a:prstGeom prst="rect">
            <a:avLst/>
          </a:prstGeom>
          <a:noFill/>
        </p:spPr>
        <p:txBody>
          <a:bodyPr wrap="square">
            <a:spAutoFit/>
          </a:bodyPr>
          <a:lstStyle/>
          <a:p>
            <a:r>
              <a:rPr lang="en-US" sz="1600" b="1" dirty="0">
                <a:latin typeface="Lato" panose="020F0502020204030203" pitchFamily="34" charset="0"/>
              </a:rPr>
              <a:t>4. Requirements Validation</a:t>
            </a:r>
          </a:p>
          <a:p>
            <a:endParaRPr lang="en-US" b="1" dirty="0">
              <a:latin typeface="Lato" panose="020F0502020204030203" pitchFamily="34" charset="0"/>
            </a:endParaRPr>
          </a:p>
          <a:p>
            <a:r>
              <a:rPr lang="en-US" b="1" dirty="0">
                <a:latin typeface="Lato" panose="020F0502020204030203" pitchFamily="34" charset="0"/>
              </a:rPr>
              <a:t>Goal</a:t>
            </a:r>
            <a:r>
              <a:rPr lang="en-US" dirty="0">
                <a:latin typeface="Lato" panose="020F0502020204030203" pitchFamily="34" charset="0"/>
              </a:rPr>
              <a:t>: Ensure that the documented requirements accurately reflect what users and stakeholders want.</a:t>
            </a:r>
          </a:p>
          <a:p>
            <a:endParaRPr lang="en-US" dirty="0">
              <a:latin typeface="Lato" panose="020F0502020204030203" pitchFamily="34" charset="0"/>
            </a:endParaRPr>
          </a:p>
          <a:p>
            <a:r>
              <a:rPr lang="en-US" b="1" dirty="0" err="1">
                <a:latin typeface="Lato" panose="020F0502020204030203" pitchFamily="34" charset="0"/>
              </a:rPr>
              <a:t>GPay</a:t>
            </a:r>
            <a:r>
              <a:rPr lang="en-US" b="1" dirty="0">
                <a:latin typeface="Lato" panose="020F0502020204030203" pitchFamily="34" charset="0"/>
              </a:rPr>
              <a:t> Case</a:t>
            </a:r>
            <a:r>
              <a:rPr lang="en-US" dirty="0">
                <a:latin typeface="Lato" panose="020F0502020204030203" pitchFamily="34" charset="0"/>
              </a:rPr>
              <a:t>:</a:t>
            </a:r>
          </a:p>
          <a:p>
            <a:pPr marL="285750" lvl="1" indent="-285750">
              <a:buFont typeface="Arial" panose="020B0604020202020204" pitchFamily="34" charset="0"/>
              <a:buChar char="•"/>
            </a:pPr>
            <a:r>
              <a:rPr lang="en-US" dirty="0">
                <a:latin typeface="Lato" panose="020F0502020204030203" pitchFamily="34" charset="0"/>
              </a:rPr>
              <a:t>Do users understand all features?</a:t>
            </a:r>
          </a:p>
          <a:p>
            <a:pPr marL="285750" lvl="1" indent="-285750">
              <a:buFont typeface="Arial" panose="020B0604020202020204" pitchFamily="34" charset="0"/>
              <a:buChar char="•"/>
            </a:pPr>
            <a:r>
              <a:rPr lang="en-US" dirty="0">
                <a:latin typeface="Lato" panose="020F0502020204030203" pitchFamily="34" charset="0"/>
              </a:rPr>
              <a:t>Is anything missing (</a:t>
            </a:r>
            <a:r>
              <a:rPr lang="en-US" dirty="0" err="1">
                <a:latin typeface="Lato" panose="020F0502020204030203" pitchFamily="34" charset="0"/>
              </a:rPr>
              <a:t>e.g</a:t>
            </a:r>
            <a:r>
              <a:rPr lang="en-US" dirty="0">
                <a:latin typeface="Lato" panose="020F0502020204030203" pitchFamily="34" charset="0"/>
              </a:rPr>
              <a:t> security alerts)?</a:t>
            </a:r>
          </a:p>
          <a:p>
            <a:pPr marL="285750" lvl="1" indent="-285750">
              <a:buFont typeface="Arial" panose="020B0604020202020204" pitchFamily="34" charset="0"/>
              <a:buChar char="•"/>
            </a:pPr>
            <a:r>
              <a:rPr lang="en-US" dirty="0">
                <a:latin typeface="Lato" panose="020F0502020204030203" pitchFamily="34" charset="0"/>
              </a:rPr>
              <a:t>Are all compliance aspects (</a:t>
            </a:r>
            <a:r>
              <a:rPr lang="en-US" dirty="0" err="1">
                <a:latin typeface="Lato" panose="020F0502020204030203" pitchFamily="34" charset="0"/>
              </a:rPr>
              <a:t>e.g</a:t>
            </a:r>
            <a:r>
              <a:rPr lang="en-US" dirty="0">
                <a:latin typeface="Lato" panose="020F0502020204030203" pitchFamily="34" charset="0"/>
              </a:rPr>
              <a:t> RBI guidelines) considered?</a:t>
            </a:r>
          </a:p>
          <a:p>
            <a:pPr lvl="1"/>
            <a:endParaRPr lang="en-US" dirty="0">
              <a:latin typeface="Lato" panose="020F0502020204030203" pitchFamily="34" charset="0"/>
            </a:endParaRPr>
          </a:p>
          <a:p>
            <a:pPr lvl="1"/>
            <a:r>
              <a:rPr lang="en-US" b="1" dirty="0">
                <a:latin typeface="Lato" panose="020F0502020204030203" pitchFamily="34" charset="0"/>
              </a:rPr>
              <a:t>Example:</a:t>
            </a:r>
            <a:r>
              <a:rPr lang="en-US" dirty="0">
                <a:latin typeface="Lato" panose="020F0502020204030203" pitchFamily="34" charset="0"/>
              </a:rPr>
              <a:t> Review meetings, simulations, prototyping.</a:t>
            </a:r>
          </a:p>
          <a:p>
            <a:endParaRPr lang="en-US" b="1" dirty="0">
              <a:latin typeface="Lato" panose="020F0502020204030203" pitchFamily="34" charset="0"/>
            </a:endParaRPr>
          </a:p>
          <a:p>
            <a:r>
              <a:rPr lang="en-US" b="1" dirty="0">
                <a:latin typeface="Lato" panose="020F0502020204030203" pitchFamily="34" charset="0"/>
              </a:rPr>
              <a:t>Output</a:t>
            </a:r>
            <a:r>
              <a:rPr lang="en-US" dirty="0">
                <a:latin typeface="Lato" panose="020F0502020204030203" pitchFamily="34" charset="0"/>
              </a:rPr>
              <a:t>: Validated Requirements</a:t>
            </a:r>
          </a:p>
        </p:txBody>
      </p:sp>
    </p:spTree>
    <p:extLst>
      <p:ext uri="{BB962C8B-B14F-4D97-AF65-F5344CB8AC3E}">
        <p14:creationId xmlns:p14="http://schemas.microsoft.com/office/powerpoint/2010/main" val="2274545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3315D-AE85-E8E6-36F2-1CDB626C0FD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11E9593-CFA7-9AE5-B186-D44CC26FAFCB}"/>
              </a:ext>
            </a:extLst>
          </p:cNvPr>
          <p:cNvSpPr>
            <a:spLocks noGrp="1"/>
          </p:cNvSpPr>
          <p:nvPr>
            <p:ph type="title"/>
          </p:nvPr>
        </p:nvSpPr>
        <p:spPr>
          <a:xfrm>
            <a:off x="0" y="0"/>
            <a:ext cx="9144000" cy="923365"/>
          </a:xfrm>
        </p:spPr>
        <p:txBody>
          <a:bodyPr/>
          <a:lstStyle/>
          <a:p>
            <a:r>
              <a:rPr lang="en-IN" sz="3000" dirty="0"/>
              <a:t>Software design and implementation</a:t>
            </a:r>
          </a:p>
        </p:txBody>
      </p:sp>
      <p:sp>
        <p:nvSpPr>
          <p:cNvPr id="4" name="TextBox 3">
            <a:extLst>
              <a:ext uri="{FF2B5EF4-FFF2-40B4-BE49-F238E27FC236}">
                <a16:creationId xmlns:a16="http://schemas.microsoft.com/office/drawing/2014/main" id="{43226A00-FF40-EC9E-0DBC-5E73D21627C9}"/>
              </a:ext>
            </a:extLst>
          </p:cNvPr>
          <p:cNvSpPr txBox="1"/>
          <p:nvPr/>
        </p:nvSpPr>
        <p:spPr>
          <a:xfrm>
            <a:off x="824753" y="1383414"/>
            <a:ext cx="5728448" cy="3539430"/>
          </a:xfrm>
          <a:prstGeom prst="rect">
            <a:avLst/>
          </a:prstGeom>
          <a:noFill/>
        </p:spPr>
        <p:txBody>
          <a:bodyPr wrap="square">
            <a:spAutoFit/>
          </a:bodyPr>
          <a:lstStyle/>
          <a:p>
            <a:pPr marL="342900" indent="-342900">
              <a:buFont typeface="+mj-lt"/>
              <a:buAutoNum type="arabicPeriod"/>
            </a:pPr>
            <a:r>
              <a:rPr lang="en-US" dirty="0">
                <a:latin typeface="Lato" panose="020F0502020204030203" pitchFamily="34" charset="0"/>
              </a:rPr>
              <a:t>The implementation stage of software development is the process of converting a system specification into an executable system. 						</a:t>
            </a:r>
          </a:p>
          <a:p>
            <a:pPr marL="342900" indent="-342900">
              <a:buFont typeface="+mj-lt"/>
              <a:buAutoNum type="arabicPeriod"/>
            </a:pPr>
            <a:r>
              <a:rPr lang="en-US" dirty="0">
                <a:latin typeface="Lato" panose="020F0502020204030203" pitchFamily="34" charset="0"/>
              </a:rPr>
              <a:t>A software design is a description of the structure of the software to be implemented, the data which is part of the system, the interfaces between system components and, sometimes, the algorithms used. 						</a:t>
            </a:r>
          </a:p>
          <a:p>
            <a:pPr marL="342900" indent="-342900">
              <a:buFont typeface="+mj-lt"/>
              <a:buAutoNum type="arabicPeriod"/>
            </a:pPr>
            <a:r>
              <a:rPr lang="en-US" dirty="0">
                <a:latin typeface="Lato" panose="020F0502020204030203" pitchFamily="34" charset="0"/>
              </a:rPr>
              <a:t>The design process may involve developing several models of the system at different levels of abstraction. As a design is decomposed, errors and omissions in earlier stages are discovered. These feed back to allow earlier design models to be improved. 			</a:t>
            </a:r>
          </a:p>
          <a:p>
            <a:pPr marL="342900" indent="-342900">
              <a:buFont typeface="+mj-lt"/>
              <a:buAutoNum type="arabicPeriod"/>
            </a:pPr>
            <a:r>
              <a:rPr lang="en-US" dirty="0">
                <a:latin typeface="Lato" panose="020F0502020204030203" pitchFamily="34" charset="0"/>
              </a:rPr>
              <a:t>Design process activities are interleaved. Feedback from one stage to another and consequent design rework is inevitable in all. design processes.</a:t>
            </a:r>
            <a:endParaRPr lang="en-IN" dirty="0">
              <a:latin typeface="Lato" panose="020F0502020204030203" pitchFamily="34" charset="0"/>
            </a:endParaRPr>
          </a:p>
        </p:txBody>
      </p:sp>
      <p:pic>
        <p:nvPicPr>
          <p:cNvPr id="3074" name="Picture 2">
            <a:extLst>
              <a:ext uri="{FF2B5EF4-FFF2-40B4-BE49-F238E27FC236}">
                <a16:creationId xmlns:a16="http://schemas.microsoft.com/office/drawing/2014/main" id="{BF80726E-F8BE-4034-7B80-46F3F2F822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614" b="6466"/>
          <a:stretch>
            <a:fillRect/>
          </a:stretch>
        </p:blipFill>
        <p:spPr bwMode="auto">
          <a:xfrm>
            <a:off x="6254005" y="1740578"/>
            <a:ext cx="2996074" cy="2023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464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3EC6D8B5-F4D2-828E-E5FE-270D75FEF958}"/>
              </a:ext>
            </a:extLst>
          </p:cNvPr>
          <p:cNvGrpSpPr/>
          <p:nvPr/>
        </p:nvGrpSpPr>
        <p:grpSpPr>
          <a:xfrm>
            <a:off x="477119" y="900660"/>
            <a:ext cx="8189761" cy="3291870"/>
            <a:chOff x="477119" y="900660"/>
            <a:chExt cx="8189761" cy="3291870"/>
          </a:xfrm>
        </p:grpSpPr>
        <p:grpSp>
          <p:nvGrpSpPr>
            <p:cNvPr id="59" name="Group 58">
              <a:extLst>
                <a:ext uri="{FF2B5EF4-FFF2-40B4-BE49-F238E27FC236}">
                  <a16:creationId xmlns:a16="http://schemas.microsoft.com/office/drawing/2014/main" id="{2CBC89E6-4DE3-BCAA-34D7-E5A5043E3499}"/>
                </a:ext>
              </a:extLst>
            </p:cNvPr>
            <p:cNvGrpSpPr/>
            <p:nvPr/>
          </p:nvGrpSpPr>
          <p:grpSpPr>
            <a:xfrm>
              <a:off x="477119" y="900660"/>
              <a:ext cx="8189761" cy="2881258"/>
              <a:chOff x="484554" y="423921"/>
              <a:chExt cx="8189761" cy="2881258"/>
            </a:xfrm>
          </p:grpSpPr>
          <p:sp>
            <p:nvSpPr>
              <p:cNvPr id="4" name="Rectangle: Rounded Corners 3">
                <a:extLst>
                  <a:ext uri="{FF2B5EF4-FFF2-40B4-BE49-F238E27FC236}">
                    <a16:creationId xmlns:a16="http://schemas.microsoft.com/office/drawing/2014/main" id="{BF376DA6-5388-70FA-2E87-CEA5E8BCB436}"/>
                  </a:ext>
                </a:extLst>
              </p:cNvPr>
              <p:cNvSpPr/>
              <p:nvPr/>
            </p:nvSpPr>
            <p:spPr>
              <a:xfrm>
                <a:off x="1133232" y="423921"/>
                <a:ext cx="1195753" cy="531447"/>
              </a:xfrm>
              <a:prstGeom prst="roundRect">
                <a:avLst>
                  <a:gd name="adj" fmla="val 50000"/>
                </a:avLst>
              </a:prstGeom>
              <a:solidFill>
                <a:srgbClr val="FFFFFF"/>
              </a:solidFill>
              <a:ln>
                <a:solidFill>
                  <a:srgbClr val="49B6FF"/>
                </a:solidFill>
              </a:ln>
              <a:effectLst>
                <a:outerShdw blurRad="50800" dist="50800" dir="3000000" sx="107000" sy="107000" algn="ctr" rotWithShape="0">
                  <a:srgbClr val="76CCFF"/>
                </a:outerShdw>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latin typeface="Lato" panose="020F0502020204030203" pitchFamily="34" charset="0"/>
                  </a:rPr>
                  <a:t>Requirements</a:t>
                </a:r>
              </a:p>
              <a:p>
                <a:pPr algn="ctr"/>
                <a:r>
                  <a:rPr lang="en-US" sz="1000" dirty="0">
                    <a:latin typeface="Lato" panose="020F0502020204030203" pitchFamily="34" charset="0"/>
                  </a:rPr>
                  <a:t>Specification</a:t>
                </a:r>
                <a:endParaRPr lang="en-IN" sz="1000" dirty="0">
                  <a:latin typeface="Lato" panose="020F0502020204030203" pitchFamily="34" charset="0"/>
                </a:endParaRPr>
              </a:p>
            </p:txBody>
          </p:sp>
          <p:sp>
            <p:nvSpPr>
              <p:cNvPr id="5" name="Rectangle: Rounded Corners 4">
                <a:extLst>
                  <a:ext uri="{FF2B5EF4-FFF2-40B4-BE49-F238E27FC236}">
                    <a16:creationId xmlns:a16="http://schemas.microsoft.com/office/drawing/2014/main" id="{478D81A0-20EF-2728-6B65-FD89EC19758C}"/>
                  </a:ext>
                </a:extLst>
              </p:cNvPr>
              <p:cNvSpPr/>
              <p:nvPr/>
            </p:nvSpPr>
            <p:spPr>
              <a:xfrm>
                <a:off x="484554" y="1371722"/>
                <a:ext cx="1125415" cy="531447"/>
              </a:xfrm>
              <a:prstGeom prst="roundRect">
                <a:avLst>
                  <a:gd name="adj" fmla="val 50000"/>
                </a:avLst>
              </a:prstGeom>
              <a:solidFill>
                <a:srgbClr val="FFFFFF"/>
              </a:solidFill>
              <a:ln>
                <a:solidFill>
                  <a:srgbClr val="49B6FF"/>
                </a:solidFill>
              </a:ln>
              <a:effectLst>
                <a:outerShdw blurRad="50800" dist="50800" dir="3000000" sx="107000" sy="107000" algn="ctr" rotWithShape="0">
                  <a:srgbClr val="76CCFF"/>
                </a:outerShdw>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latin typeface="Lato" panose="020F0502020204030203" pitchFamily="34" charset="0"/>
                  </a:rPr>
                  <a:t>Architectural</a:t>
                </a:r>
              </a:p>
              <a:p>
                <a:pPr algn="ctr"/>
                <a:r>
                  <a:rPr lang="en-US" sz="1000" dirty="0">
                    <a:latin typeface="Lato" panose="020F0502020204030203" pitchFamily="34" charset="0"/>
                  </a:rPr>
                  <a:t>design</a:t>
                </a:r>
                <a:endParaRPr lang="en-IN" sz="1000" dirty="0">
                  <a:latin typeface="Lato" panose="020F0502020204030203" pitchFamily="34" charset="0"/>
                </a:endParaRPr>
              </a:p>
            </p:txBody>
          </p:sp>
          <p:sp>
            <p:nvSpPr>
              <p:cNvPr id="6" name="Rectangle: Rounded Corners 5">
                <a:extLst>
                  <a:ext uri="{FF2B5EF4-FFF2-40B4-BE49-F238E27FC236}">
                    <a16:creationId xmlns:a16="http://schemas.microsoft.com/office/drawing/2014/main" id="{276D07F4-ADAB-3B17-47F8-72166DBEB01C}"/>
                  </a:ext>
                </a:extLst>
              </p:cNvPr>
              <p:cNvSpPr/>
              <p:nvPr/>
            </p:nvSpPr>
            <p:spPr>
              <a:xfrm>
                <a:off x="1969477" y="1371722"/>
                <a:ext cx="1125416" cy="531447"/>
              </a:xfrm>
              <a:prstGeom prst="roundRect">
                <a:avLst>
                  <a:gd name="adj" fmla="val 50000"/>
                </a:avLst>
              </a:prstGeom>
              <a:solidFill>
                <a:srgbClr val="FFFFFF"/>
              </a:solidFill>
              <a:ln>
                <a:solidFill>
                  <a:srgbClr val="49B6FF"/>
                </a:solidFill>
              </a:ln>
              <a:effectLst>
                <a:outerShdw blurRad="50800" dist="50800" dir="3000000" sx="107000" sy="107000" algn="ctr" rotWithShape="0">
                  <a:srgbClr val="76CCFF"/>
                </a:outerShdw>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latin typeface="Lato" panose="020F0502020204030203" pitchFamily="34" charset="0"/>
                  </a:rPr>
                  <a:t>Abstract</a:t>
                </a:r>
              </a:p>
              <a:p>
                <a:pPr algn="ctr"/>
                <a:r>
                  <a:rPr lang="en-US" sz="1000" dirty="0">
                    <a:latin typeface="Lato" panose="020F0502020204030203" pitchFamily="34" charset="0"/>
                  </a:rPr>
                  <a:t>Specification</a:t>
                </a:r>
                <a:endParaRPr lang="en-IN" sz="1000" dirty="0">
                  <a:latin typeface="Lato" panose="020F0502020204030203" pitchFamily="34" charset="0"/>
                </a:endParaRPr>
              </a:p>
            </p:txBody>
          </p:sp>
          <p:sp>
            <p:nvSpPr>
              <p:cNvPr id="7" name="Rectangle: Rounded Corners 6">
                <a:extLst>
                  <a:ext uri="{FF2B5EF4-FFF2-40B4-BE49-F238E27FC236}">
                    <a16:creationId xmlns:a16="http://schemas.microsoft.com/office/drawing/2014/main" id="{5B36819A-8FFC-6769-9259-38713E346404}"/>
                  </a:ext>
                </a:extLst>
              </p:cNvPr>
              <p:cNvSpPr/>
              <p:nvPr/>
            </p:nvSpPr>
            <p:spPr>
              <a:xfrm>
                <a:off x="3360236" y="1371721"/>
                <a:ext cx="1125416" cy="531447"/>
              </a:xfrm>
              <a:prstGeom prst="roundRect">
                <a:avLst>
                  <a:gd name="adj" fmla="val 50000"/>
                </a:avLst>
              </a:prstGeom>
              <a:solidFill>
                <a:srgbClr val="FFFFFF"/>
              </a:solidFill>
              <a:ln>
                <a:solidFill>
                  <a:srgbClr val="49B6FF"/>
                </a:solidFill>
              </a:ln>
              <a:effectLst>
                <a:outerShdw blurRad="50800" dist="50800" dir="3000000" sx="107000" sy="107000" algn="ctr" rotWithShape="0">
                  <a:srgbClr val="76CCFF"/>
                </a:outerShdw>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latin typeface="Lato" panose="020F0502020204030203" pitchFamily="34" charset="0"/>
                  </a:rPr>
                  <a:t>Interface</a:t>
                </a:r>
              </a:p>
              <a:p>
                <a:pPr algn="ctr"/>
                <a:r>
                  <a:rPr lang="en-US" sz="1000" dirty="0">
                    <a:latin typeface="Lato" panose="020F0502020204030203" pitchFamily="34" charset="0"/>
                  </a:rPr>
                  <a:t>Design</a:t>
                </a:r>
                <a:endParaRPr lang="en-IN" sz="1000" dirty="0">
                  <a:latin typeface="Lato" panose="020F0502020204030203" pitchFamily="34" charset="0"/>
                </a:endParaRPr>
              </a:p>
            </p:txBody>
          </p:sp>
          <p:sp>
            <p:nvSpPr>
              <p:cNvPr id="8" name="Rectangle: Rounded Corners 7">
                <a:extLst>
                  <a:ext uri="{FF2B5EF4-FFF2-40B4-BE49-F238E27FC236}">
                    <a16:creationId xmlns:a16="http://schemas.microsoft.com/office/drawing/2014/main" id="{4A2C79D2-742F-95B1-B483-785DDCA0B18E}"/>
                  </a:ext>
                </a:extLst>
              </p:cNvPr>
              <p:cNvSpPr/>
              <p:nvPr/>
            </p:nvSpPr>
            <p:spPr>
              <a:xfrm>
                <a:off x="4750995" y="1371720"/>
                <a:ext cx="1125416" cy="531447"/>
              </a:xfrm>
              <a:prstGeom prst="roundRect">
                <a:avLst>
                  <a:gd name="adj" fmla="val 50000"/>
                </a:avLst>
              </a:prstGeom>
              <a:solidFill>
                <a:srgbClr val="FFFFFF"/>
              </a:solidFill>
              <a:ln>
                <a:solidFill>
                  <a:srgbClr val="49B6FF"/>
                </a:solidFill>
              </a:ln>
              <a:effectLst>
                <a:outerShdw blurRad="50800" dist="50800" dir="3000000" sx="107000" sy="107000" algn="ctr" rotWithShape="0">
                  <a:srgbClr val="76CCFF"/>
                </a:outerShdw>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latin typeface="Lato" panose="020F0502020204030203" pitchFamily="34" charset="0"/>
                  </a:rPr>
                  <a:t>Component</a:t>
                </a:r>
              </a:p>
              <a:p>
                <a:pPr algn="ctr"/>
                <a:r>
                  <a:rPr lang="en-US" sz="1000" dirty="0">
                    <a:latin typeface="Lato" panose="020F0502020204030203" pitchFamily="34" charset="0"/>
                  </a:rPr>
                  <a:t>Design</a:t>
                </a:r>
                <a:endParaRPr lang="en-IN" sz="1000" dirty="0">
                  <a:latin typeface="Lato" panose="020F0502020204030203" pitchFamily="34" charset="0"/>
                </a:endParaRPr>
              </a:p>
            </p:txBody>
          </p:sp>
          <p:sp>
            <p:nvSpPr>
              <p:cNvPr id="9" name="Rectangle: Rounded Corners 8">
                <a:extLst>
                  <a:ext uri="{FF2B5EF4-FFF2-40B4-BE49-F238E27FC236}">
                    <a16:creationId xmlns:a16="http://schemas.microsoft.com/office/drawing/2014/main" id="{C8E25C37-BC70-6205-C5AE-3C8F6314B45C}"/>
                  </a:ext>
                </a:extLst>
              </p:cNvPr>
              <p:cNvSpPr/>
              <p:nvPr/>
            </p:nvSpPr>
            <p:spPr>
              <a:xfrm>
                <a:off x="6141754" y="1371719"/>
                <a:ext cx="1125416" cy="531447"/>
              </a:xfrm>
              <a:prstGeom prst="roundRect">
                <a:avLst>
                  <a:gd name="adj" fmla="val 50000"/>
                </a:avLst>
              </a:prstGeom>
              <a:solidFill>
                <a:srgbClr val="FFFFFF"/>
              </a:solidFill>
              <a:ln>
                <a:solidFill>
                  <a:srgbClr val="49B6FF"/>
                </a:solidFill>
              </a:ln>
              <a:effectLst>
                <a:outerShdw blurRad="50800" dist="50800" dir="3000000" sx="107000" sy="107000" algn="ctr" rotWithShape="0">
                  <a:srgbClr val="76CCFF"/>
                </a:outerShdw>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latin typeface="Lato" panose="020F0502020204030203" pitchFamily="34" charset="0"/>
                  </a:rPr>
                  <a:t>Data Structure</a:t>
                </a:r>
              </a:p>
              <a:p>
                <a:pPr algn="ctr"/>
                <a:r>
                  <a:rPr lang="en-US" sz="1000" dirty="0">
                    <a:latin typeface="Lato" panose="020F0502020204030203" pitchFamily="34" charset="0"/>
                  </a:rPr>
                  <a:t>Design</a:t>
                </a:r>
                <a:endParaRPr lang="en-IN" sz="1000" dirty="0">
                  <a:latin typeface="Lato" panose="020F0502020204030203" pitchFamily="34" charset="0"/>
                </a:endParaRPr>
              </a:p>
            </p:txBody>
          </p:sp>
          <p:sp>
            <p:nvSpPr>
              <p:cNvPr id="10" name="Rectangle: Rounded Corners 9">
                <a:extLst>
                  <a:ext uri="{FF2B5EF4-FFF2-40B4-BE49-F238E27FC236}">
                    <a16:creationId xmlns:a16="http://schemas.microsoft.com/office/drawing/2014/main" id="{3D505686-448F-EB2B-DC70-FADCE3EC93E0}"/>
                  </a:ext>
                </a:extLst>
              </p:cNvPr>
              <p:cNvSpPr/>
              <p:nvPr/>
            </p:nvSpPr>
            <p:spPr>
              <a:xfrm>
                <a:off x="7534030" y="1371718"/>
                <a:ext cx="1125416" cy="531447"/>
              </a:xfrm>
              <a:prstGeom prst="roundRect">
                <a:avLst>
                  <a:gd name="adj" fmla="val 50000"/>
                </a:avLst>
              </a:prstGeom>
              <a:solidFill>
                <a:srgbClr val="FFFFFF"/>
              </a:solidFill>
              <a:ln>
                <a:solidFill>
                  <a:srgbClr val="49B6FF"/>
                </a:solidFill>
              </a:ln>
              <a:effectLst>
                <a:outerShdw blurRad="50800" dist="50800" dir="3000000" sx="107000" sy="107000" algn="ctr" rotWithShape="0">
                  <a:srgbClr val="76CCFF"/>
                </a:outerShdw>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latin typeface="Lato" panose="020F0502020204030203" pitchFamily="34" charset="0"/>
                  </a:rPr>
                  <a:t>Algorithm</a:t>
                </a:r>
              </a:p>
              <a:p>
                <a:pPr algn="ctr"/>
                <a:r>
                  <a:rPr lang="en-US" sz="1000" dirty="0">
                    <a:latin typeface="Lato" panose="020F0502020204030203" pitchFamily="34" charset="0"/>
                  </a:rPr>
                  <a:t>Design</a:t>
                </a:r>
                <a:endParaRPr lang="en-IN" sz="1000" dirty="0">
                  <a:latin typeface="Lato" panose="020F0502020204030203" pitchFamily="34" charset="0"/>
                </a:endParaRPr>
              </a:p>
            </p:txBody>
          </p:sp>
          <p:sp>
            <p:nvSpPr>
              <p:cNvPr id="11" name="Rectangle 10">
                <a:extLst>
                  <a:ext uri="{FF2B5EF4-FFF2-40B4-BE49-F238E27FC236}">
                    <a16:creationId xmlns:a16="http://schemas.microsoft.com/office/drawing/2014/main" id="{525AF70A-126A-A76A-F0BB-CA91AD037B3E}"/>
                  </a:ext>
                </a:extLst>
              </p:cNvPr>
              <p:cNvSpPr/>
              <p:nvPr/>
            </p:nvSpPr>
            <p:spPr>
              <a:xfrm>
                <a:off x="498993" y="2751951"/>
                <a:ext cx="1125415" cy="553228"/>
              </a:xfrm>
              <a:prstGeom prst="rect">
                <a:avLst/>
              </a:prstGeom>
              <a:solidFill>
                <a:srgbClr val="FFFFFF"/>
              </a:solidFill>
              <a:ln>
                <a:solidFill>
                  <a:srgbClr val="49B6FF"/>
                </a:solidFill>
              </a:ln>
              <a:effectLst>
                <a:outerShdw blurRad="50800" dist="50800" dir="3000000" algn="ctr" rotWithShape="0">
                  <a:srgbClr val="76CCFF"/>
                </a:outerShdw>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latin typeface="Lato" panose="020F0502020204030203" pitchFamily="34" charset="0"/>
                  </a:rPr>
                  <a:t>System</a:t>
                </a:r>
              </a:p>
              <a:p>
                <a:pPr algn="ctr"/>
                <a:r>
                  <a:rPr lang="en-US" sz="1000" dirty="0">
                    <a:latin typeface="Lato" panose="020F0502020204030203" pitchFamily="34" charset="0"/>
                  </a:rPr>
                  <a:t>architecture</a:t>
                </a:r>
                <a:endParaRPr lang="en-IN" sz="1000" dirty="0">
                  <a:latin typeface="Lato" panose="020F0502020204030203" pitchFamily="34" charset="0"/>
                </a:endParaRPr>
              </a:p>
            </p:txBody>
          </p:sp>
          <p:sp>
            <p:nvSpPr>
              <p:cNvPr id="12" name="Rectangle 11">
                <a:extLst>
                  <a:ext uri="{FF2B5EF4-FFF2-40B4-BE49-F238E27FC236}">
                    <a16:creationId xmlns:a16="http://schemas.microsoft.com/office/drawing/2014/main" id="{04C30B7A-151B-0D8D-8B57-088AC53EE29C}"/>
                  </a:ext>
                </a:extLst>
              </p:cNvPr>
              <p:cNvSpPr/>
              <p:nvPr/>
            </p:nvSpPr>
            <p:spPr>
              <a:xfrm>
                <a:off x="1969478" y="2735848"/>
                <a:ext cx="1125415" cy="553228"/>
              </a:xfrm>
              <a:prstGeom prst="rect">
                <a:avLst/>
              </a:prstGeom>
              <a:solidFill>
                <a:srgbClr val="FFFFFF"/>
              </a:solidFill>
              <a:ln>
                <a:solidFill>
                  <a:srgbClr val="49B6FF"/>
                </a:solidFill>
              </a:ln>
              <a:effectLst>
                <a:outerShdw blurRad="50800" dist="50800" dir="3000000" algn="ctr" rotWithShape="0">
                  <a:srgbClr val="76CCFF"/>
                </a:outerShdw>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latin typeface="Lato" panose="020F0502020204030203" pitchFamily="34" charset="0"/>
                  </a:rPr>
                  <a:t>Software</a:t>
                </a:r>
              </a:p>
              <a:p>
                <a:pPr algn="ctr"/>
                <a:r>
                  <a:rPr lang="en-US" sz="1000" dirty="0">
                    <a:latin typeface="Lato" panose="020F0502020204030203" pitchFamily="34" charset="0"/>
                  </a:rPr>
                  <a:t>Specification</a:t>
                </a:r>
                <a:endParaRPr lang="en-IN" sz="1000" dirty="0">
                  <a:latin typeface="Lato" panose="020F0502020204030203" pitchFamily="34" charset="0"/>
                </a:endParaRPr>
              </a:p>
            </p:txBody>
          </p:sp>
          <p:sp>
            <p:nvSpPr>
              <p:cNvPr id="13" name="Rectangle 12">
                <a:extLst>
                  <a:ext uri="{FF2B5EF4-FFF2-40B4-BE49-F238E27FC236}">
                    <a16:creationId xmlns:a16="http://schemas.microsoft.com/office/drawing/2014/main" id="{CE19BF8B-BA18-5D96-3DC2-045780525240}"/>
                  </a:ext>
                </a:extLst>
              </p:cNvPr>
              <p:cNvSpPr/>
              <p:nvPr/>
            </p:nvSpPr>
            <p:spPr>
              <a:xfrm>
                <a:off x="3360236" y="2751951"/>
                <a:ext cx="1125415" cy="553228"/>
              </a:xfrm>
              <a:prstGeom prst="rect">
                <a:avLst/>
              </a:prstGeom>
              <a:solidFill>
                <a:srgbClr val="FFFFFF"/>
              </a:solidFill>
              <a:ln>
                <a:solidFill>
                  <a:srgbClr val="49B6FF"/>
                </a:solidFill>
              </a:ln>
              <a:effectLst>
                <a:outerShdw blurRad="50800" dist="50800" dir="3000000" algn="ctr" rotWithShape="0">
                  <a:srgbClr val="76CCFF"/>
                </a:outerShdw>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latin typeface="Lato" panose="020F0502020204030203" pitchFamily="34" charset="0"/>
                  </a:rPr>
                  <a:t>Interface</a:t>
                </a:r>
              </a:p>
              <a:p>
                <a:pPr algn="ctr"/>
                <a:r>
                  <a:rPr lang="en-US" sz="1000" dirty="0">
                    <a:latin typeface="Lato" panose="020F0502020204030203" pitchFamily="34" charset="0"/>
                  </a:rPr>
                  <a:t>Specification</a:t>
                </a:r>
                <a:endParaRPr lang="en-IN" sz="1000" dirty="0">
                  <a:latin typeface="Lato" panose="020F0502020204030203" pitchFamily="34" charset="0"/>
                </a:endParaRPr>
              </a:p>
            </p:txBody>
          </p:sp>
          <p:sp>
            <p:nvSpPr>
              <p:cNvPr id="14" name="Rectangle 13">
                <a:extLst>
                  <a:ext uri="{FF2B5EF4-FFF2-40B4-BE49-F238E27FC236}">
                    <a16:creationId xmlns:a16="http://schemas.microsoft.com/office/drawing/2014/main" id="{B4D7CD40-58ED-346A-5B58-81082AD55490}"/>
                  </a:ext>
                </a:extLst>
              </p:cNvPr>
              <p:cNvSpPr/>
              <p:nvPr/>
            </p:nvSpPr>
            <p:spPr>
              <a:xfrm>
                <a:off x="4750996" y="2751951"/>
                <a:ext cx="1125415" cy="553228"/>
              </a:xfrm>
              <a:prstGeom prst="rect">
                <a:avLst/>
              </a:prstGeom>
              <a:solidFill>
                <a:srgbClr val="FFFFFF"/>
              </a:solidFill>
              <a:ln>
                <a:solidFill>
                  <a:srgbClr val="49B6FF"/>
                </a:solidFill>
              </a:ln>
              <a:effectLst>
                <a:outerShdw blurRad="50800" dist="50800" dir="3000000" algn="ctr" rotWithShape="0">
                  <a:srgbClr val="76CCFF"/>
                </a:outerShdw>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latin typeface="Lato" panose="020F0502020204030203" pitchFamily="34" charset="0"/>
                  </a:rPr>
                  <a:t>Component</a:t>
                </a:r>
              </a:p>
              <a:p>
                <a:pPr algn="ctr"/>
                <a:r>
                  <a:rPr lang="en-US" sz="1000" dirty="0">
                    <a:latin typeface="Lato" panose="020F0502020204030203" pitchFamily="34" charset="0"/>
                  </a:rPr>
                  <a:t>Specification</a:t>
                </a:r>
                <a:endParaRPr lang="en-IN" sz="1000" dirty="0">
                  <a:latin typeface="Lato" panose="020F0502020204030203" pitchFamily="34" charset="0"/>
                </a:endParaRPr>
              </a:p>
            </p:txBody>
          </p:sp>
          <p:sp>
            <p:nvSpPr>
              <p:cNvPr id="15" name="Rectangle 14">
                <a:extLst>
                  <a:ext uri="{FF2B5EF4-FFF2-40B4-BE49-F238E27FC236}">
                    <a16:creationId xmlns:a16="http://schemas.microsoft.com/office/drawing/2014/main" id="{1C84A3AD-5F07-D886-74C1-00FEF2000578}"/>
                  </a:ext>
                </a:extLst>
              </p:cNvPr>
              <p:cNvSpPr/>
              <p:nvPr/>
            </p:nvSpPr>
            <p:spPr>
              <a:xfrm>
                <a:off x="6149948" y="2751951"/>
                <a:ext cx="1125415" cy="553228"/>
              </a:xfrm>
              <a:prstGeom prst="rect">
                <a:avLst/>
              </a:prstGeom>
              <a:solidFill>
                <a:srgbClr val="FFFFFF"/>
              </a:solidFill>
              <a:ln>
                <a:solidFill>
                  <a:srgbClr val="49B6FF"/>
                </a:solidFill>
              </a:ln>
              <a:effectLst>
                <a:outerShdw blurRad="50800" dist="50800" dir="3000000" algn="ctr" rotWithShape="0">
                  <a:srgbClr val="76CCFF"/>
                </a:outerShdw>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latin typeface="Lato" panose="020F0502020204030203" pitchFamily="34" charset="0"/>
                  </a:rPr>
                  <a:t>Data</a:t>
                </a:r>
              </a:p>
              <a:p>
                <a:pPr algn="ctr"/>
                <a:r>
                  <a:rPr lang="en-US" sz="1000" dirty="0">
                    <a:latin typeface="Lato" panose="020F0502020204030203" pitchFamily="34" charset="0"/>
                  </a:rPr>
                  <a:t>Structure</a:t>
                </a:r>
              </a:p>
              <a:p>
                <a:pPr algn="ctr"/>
                <a:r>
                  <a:rPr lang="en-US" sz="1000" dirty="0">
                    <a:latin typeface="Lato" panose="020F0502020204030203" pitchFamily="34" charset="0"/>
                  </a:rPr>
                  <a:t>Specification</a:t>
                </a:r>
                <a:endParaRPr lang="en-IN" sz="1000" dirty="0">
                  <a:latin typeface="Lato" panose="020F0502020204030203" pitchFamily="34" charset="0"/>
                </a:endParaRPr>
              </a:p>
            </p:txBody>
          </p:sp>
          <p:sp>
            <p:nvSpPr>
              <p:cNvPr id="16" name="Rectangle 15">
                <a:extLst>
                  <a:ext uri="{FF2B5EF4-FFF2-40B4-BE49-F238E27FC236}">
                    <a16:creationId xmlns:a16="http://schemas.microsoft.com/office/drawing/2014/main" id="{552EB2ED-D264-6172-2729-DF2402E561B0}"/>
                  </a:ext>
                </a:extLst>
              </p:cNvPr>
              <p:cNvSpPr/>
              <p:nvPr/>
            </p:nvSpPr>
            <p:spPr>
              <a:xfrm>
                <a:off x="7548900" y="2751951"/>
                <a:ext cx="1125415" cy="553228"/>
              </a:xfrm>
              <a:prstGeom prst="rect">
                <a:avLst/>
              </a:prstGeom>
              <a:solidFill>
                <a:srgbClr val="FFFFFF"/>
              </a:solidFill>
              <a:ln>
                <a:solidFill>
                  <a:srgbClr val="49B6FF"/>
                </a:solidFill>
              </a:ln>
              <a:effectLst>
                <a:outerShdw blurRad="50800" dist="50800" dir="3000000" algn="ctr" rotWithShape="0">
                  <a:srgbClr val="76CCFF"/>
                </a:outerShdw>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latin typeface="Lato" panose="020F0502020204030203" pitchFamily="34" charset="0"/>
                  </a:rPr>
                  <a:t>Algorithm</a:t>
                </a:r>
              </a:p>
              <a:p>
                <a:pPr algn="ctr"/>
                <a:r>
                  <a:rPr lang="en-US" sz="1000" dirty="0">
                    <a:latin typeface="Lato" panose="020F0502020204030203" pitchFamily="34" charset="0"/>
                  </a:rPr>
                  <a:t>Specification</a:t>
                </a:r>
                <a:endParaRPr lang="en-IN" sz="1000" dirty="0">
                  <a:latin typeface="Lato" panose="020F0502020204030203" pitchFamily="34" charset="0"/>
                </a:endParaRPr>
              </a:p>
            </p:txBody>
          </p:sp>
          <p:cxnSp>
            <p:nvCxnSpPr>
              <p:cNvPr id="18" name="Straight Arrow Connector 17">
                <a:extLst>
                  <a:ext uri="{FF2B5EF4-FFF2-40B4-BE49-F238E27FC236}">
                    <a16:creationId xmlns:a16="http://schemas.microsoft.com/office/drawing/2014/main" id="{C8894F1D-950D-0489-2F9C-1A17C2DE2FFB}"/>
                  </a:ext>
                </a:extLst>
              </p:cNvPr>
              <p:cNvCxnSpPr>
                <a:stCxn id="4" idx="2"/>
                <a:endCxn id="5" idx="0"/>
              </p:cNvCxnSpPr>
              <p:nvPr/>
            </p:nvCxnSpPr>
            <p:spPr>
              <a:xfrm flipH="1">
                <a:off x="1047262" y="955368"/>
                <a:ext cx="683847" cy="416354"/>
              </a:xfrm>
              <a:prstGeom prst="straightConnector1">
                <a:avLst/>
              </a:prstGeom>
              <a:ln>
                <a:solidFill>
                  <a:schemeClr val="tx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19" name="Straight Arrow Connector 18">
                <a:extLst>
                  <a:ext uri="{FF2B5EF4-FFF2-40B4-BE49-F238E27FC236}">
                    <a16:creationId xmlns:a16="http://schemas.microsoft.com/office/drawing/2014/main" id="{7BFC2EEA-A3E0-1564-72FF-392677F986D9}"/>
                  </a:ext>
                </a:extLst>
              </p:cNvPr>
              <p:cNvCxnSpPr>
                <a:cxnSpLocks/>
                <a:stCxn id="5" idx="2"/>
                <a:endCxn id="11" idx="0"/>
              </p:cNvCxnSpPr>
              <p:nvPr/>
            </p:nvCxnSpPr>
            <p:spPr>
              <a:xfrm>
                <a:off x="1047262" y="1903169"/>
                <a:ext cx="14439" cy="848782"/>
              </a:xfrm>
              <a:prstGeom prst="straightConnector1">
                <a:avLst/>
              </a:prstGeom>
              <a:ln>
                <a:solidFill>
                  <a:schemeClr val="tx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23" name="Straight Arrow Connector 22">
                <a:extLst>
                  <a:ext uri="{FF2B5EF4-FFF2-40B4-BE49-F238E27FC236}">
                    <a16:creationId xmlns:a16="http://schemas.microsoft.com/office/drawing/2014/main" id="{C06BD2EC-6C55-B809-5A98-D688FD186CF0}"/>
                  </a:ext>
                </a:extLst>
              </p:cNvPr>
              <p:cNvCxnSpPr>
                <a:cxnSpLocks/>
              </p:cNvCxnSpPr>
              <p:nvPr/>
            </p:nvCxnSpPr>
            <p:spPr>
              <a:xfrm>
                <a:off x="2503307" y="1887066"/>
                <a:ext cx="14439" cy="848782"/>
              </a:xfrm>
              <a:prstGeom prst="straightConnector1">
                <a:avLst/>
              </a:prstGeom>
              <a:ln>
                <a:solidFill>
                  <a:schemeClr val="tx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24" name="Straight Arrow Connector 23">
                <a:extLst>
                  <a:ext uri="{FF2B5EF4-FFF2-40B4-BE49-F238E27FC236}">
                    <a16:creationId xmlns:a16="http://schemas.microsoft.com/office/drawing/2014/main" id="{9B84D2F4-B320-ECB0-24AF-78E76260894B}"/>
                  </a:ext>
                </a:extLst>
              </p:cNvPr>
              <p:cNvCxnSpPr>
                <a:cxnSpLocks/>
              </p:cNvCxnSpPr>
              <p:nvPr/>
            </p:nvCxnSpPr>
            <p:spPr>
              <a:xfrm>
                <a:off x="3922943" y="1903169"/>
                <a:ext cx="14439" cy="848782"/>
              </a:xfrm>
              <a:prstGeom prst="straightConnector1">
                <a:avLst/>
              </a:prstGeom>
              <a:ln>
                <a:solidFill>
                  <a:schemeClr val="tx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25" name="Straight Arrow Connector 24">
                <a:extLst>
                  <a:ext uri="{FF2B5EF4-FFF2-40B4-BE49-F238E27FC236}">
                    <a16:creationId xmlns:a16="http://schemas.microsoft.com/office/drawing/2014/main" id="{314AC952-867A-C5A1-6599-DEF2243ADA9B}"/>
                  </a:ext>
                </a:extLst>
              </p:cNvPr>
              <p:cNvCxnSpPr>
                <a:cxnSpLocks/>
              </p:cNvCxnSpPr>
              <p:nvPr/>
            </p:nvCxnSpPr>
            <p:spPr>
              <a:xfrm>
                <a:off x="5313701" y="1903169"/>
                <a:ext cx="14439" cy="848782"/>
              </a:xfrm>
              <a:prstGeom prst="straightConnector1">
                <a:avLst/>
              </a:prstGeom>
              <a:ln>
                <a:solidFill>
                  <a:schemeClr val="tx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26" name="Straight Arrow Connector 25">
                <a:extLst>
                  <a:ext uri="{FF2B5EF4-FFF2-40B4-BE49-F238E27FC236}">
                    <a16:creationId xmlns:a16="http://schemas.microsoft.com/office/drawing/2014/main" id="{CEF66C01-A641-2449-C0E0-5BE2866DF940}"/>
                  </a:ext>
                </a:extLst>
              </p:cNvPr>
              <p:cNvCxnSpPr>
                <a:cxnSpLocks/>
              </p:cNvCxnSpPr>
              <p:nvPr/>
            </p:nvCxnSpPr>
            <p:spPr>
              <a:xfrm>
                <a:off x="6712655" y="1903165"/>
                <a:ext cx="14439" cy="848782"/>
              </a:xfrm>
              <a:prstGeom prst="straightConnector1">
                <a:avLst/>
              </a:prstGeom>
              <a:ln>
                <a:solidFill>
                  <a:schemeClr val="tx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27" name="Straight Arrow Connector 26">
                <a:extLst>
                  <a:ext uri="{FF2B5EF4-FFF2-40B4-BE49-F238E27FC236}">
                    <a16:creationId xmlns:a16="http://schemas.microsoft.com/office/drawing/2014/main" id="{2AF71E7C-82F6-6D4F-2E6B-1B880BC7564E}"/>
                  </a:ext>
                </a:extLst>
              </p:cNvPr>
              <p:cNvCxnSpPr>
                <a:cxnSpLocks/>
              </p:cNvCxnSpPr>
              <p:nvPr/>
            </p:nvCxnSpPr>
            <p:spPr>
              <a:xfrm>
                <a:off x="8080780" y="1903165"/>
                <a:ext cx="14439" cy="848782"/>
              </a:xfrm>
              <a:prstGeom prst="straightConnector1">
                <a:avLst/>
              </a:prstGeom>
              <a:ln>
                <a:solidFill>
                  <a:schemeClr val="tx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28" name="Straight Arrow Connector 27">
                <a:extLst>
                  <a:ext uri="{FF2B5EF4-FFF2-40B4-BE49-F238E27FC236}">
                    <a16:creationId xmlns:a16="http://schemas.microsoft.com/office/drawing/2014/main" id="{64C78EF1-33C0-9208-ADB9-56B089493EB5}"/>
                  </a:ext>
                </a:extLst>
              </p:cNvPr>
              <p:cNvCxnSpPr>
                <a:cxnSpLocks/>
                <a:endCxn id="6" idx="0"/>
              </p:cNvCxnSpPr>
              <p:nvPr/>
            </p:nvCxnSpPr>
            <p:spPr>
              <a:xfrm>
                <a:off x="1729153" y="951574"/>
                <a:ext cx="803032" cy="420148"/>
              </a:xfrm>
              <a:prstGeom prst="straightConnector1">
                <a:avLst/>
              </a:prstGeom>
              <a:ln>
                <a:solidFill>
                  <a:schemeClr val="tx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30" name="Straight Arrow Connector 29">
                <a:extLst>
                  <a:ext uri="{FF2B5EF4-FFF2-40B4-BE49-F238E27FC236}">
                    <a16:creationId xmlns:a16="http://schemas.microsoft.com/office/drawing/2014/main" id="{839E94CA-0D51-6840-69F5-835773FE1451}"/>
                  </a:ext>
                </a:extLst>
              </p:cNvPr>
              <p:cNvCxnSpPr>
                <a:cxnSpLocks/>
                <a:endCxn id="6" idx="1"/>
              </p:cNvCxnSpPr>
              <p:nvPr/>
            </p:nvCxnSpPr>
            <p:spPr>
              <a:xfrm>
                <a:off x="1590598" y="1637441"/>
                <a:ext cx="378879" cy="5"/>
              </a:xfrm>
              <a:prstGeom prst="straightConnector1">
                <a:avLst/>
              </a:prstGeom>
              <a:ln>
                <a:solidFill>
                  <a:schemeClr val="tx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32" name="Straight Arrow Connector 31">
                <a:extLst>
                  <a:ext uri="{FF2B5EF4-FFF2-40B4-BE49-F238E27FC236}">
                    <a16:creationId xmlns:a16="http://schemas.microsoft.com/office/drawing/2014/main" id="{62D6B684-7DEE-397B-92CD-4104C81BD4C8}"/>
                  </a:ext>
                </a:extLst>
              </p:cNvPr>
              <p:cNvCxnSpPr>
                <a:cxnSpLocks/>
                <a:endCxn id="7" idx="1"/>
              </p:cNvCxnSpPr>
              <p:nvPr/>
            </p:nvCxnSpPr>
            <p:spPr>
              <a:xfrm>
                <a:off x="3098967" y="1637436"/>
                <a:ext cx="261269" cy="9"/>
              </a:xfrm>
              <a:prstGeom prst="straightConnector1">
                <a:avLst/>
              </a:prstGeom>
              <a:ln>
                <a:solidFill>
                  <a:schemeClr val="tx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34" name="Straight Arrow Connector 33">
                <a:extLst>
                  <a:ext uri="{FF2B5EF4-FFF2-40B4-BE49-F238E27FC236}">
                    <a16:creationId xmlns:a16="http://schemas.microsoft.com/office/drawing/2014/main" id="{88C246F7-E984-FD5B-0845-3479A3F5EAD1}"/>
                  </a:ext>
                </a:extLst>
              </p:cNvPr>
              <p:cNvCxnSpPr>
                <a:cxnSpLocks/>
              </p:cNvCxnSpPr>
              <p:nvPr/>
            </p:nvCxnSpPr>
            <p:spPr>
              <a:xfrm>
                <a:off x="4484135" y="1637436"/>
                <a:ext cx="261269" cy="9"/>
              </a:xfrm>
              <a:prstGeom prst="straightConnector1">
                <a:avLst/>
              </a:prstGeom>
              <a:ln>
                <a:solidFill>
                  <a:schemeClr val="tx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35" name="Straight Arrow Connector 34">
                <a:extLst>
                  <a:ext uri="{FF2B5EF4-FFF2-40B4-BE49-F238E27FC236}">
                    <a16:creationId xmlns:a16="http://schemas.microsoft.com/office/drawing/2014/main" id="{1E12109E-0A98-5ED6-21C6-CB1951A6664B}"/>
                  </a:ext>
                </a:extLst>
              </p:cNvPr>
              <p:cNvCxnSpPr>
                <a:cxnSpLocks/>
              </p:cNvCxnSpPr>
              <p:nvPr/>
            </p:nvCxnSpPr>
            <p:spPr>
              <a:xfrm>
                <a:off x="5880485" y="1637436"/>
                <a:ext cx="261269" cy="9"/>
              </a:xfrm>
              <a:prstGeom prst="straightConnector1">
                <a:avLst/>
              </a:prstGeom>
              <a:ln>
                <a:solidFill>
                  <a:schemeClr val="tx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36" name="Straight Arrow Connector 35">
                <a:extLst>
                  <a:ext uri="{FF2B5EF4-FFF2-40B4-BE49-F238E27FC236}">
                    <a16:creationId xmlns:a16="http://schemas.microsoft.com/office/drawing/2014/main" id="{CBCBEA1D-4DA5-F898-05AA-C58A76F59E1B}"/>
                  </a:ext>
                </a:extLst>
              </p:cNvPr>
              <p:cNvCxnSpPr>
                <a:cxnSpLocks/>
                <a:stCxn id="9" idx="3"/>
              </p:cNvCxnSpPr>
              <p:nvPr/>
            </p:nvCxnSpPr>
            <p:spPr>
              <a:xfrm>
                <a:off x="7267170" y="1637443"/>
                <a:ext cx="292909" cy="2"/>
              </a:xfrm>
              <a:prstGeom prst="straightConnector1">
                <a:avLst/>
              </a:prstGeom>
              <a:ln>
                <a:solidFill>
                  <a:schemeClr val="tx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38" name="Straight Arrow Connector 37">
                <a:extLst>
                  <a:ext uri="{FF2B5EF4-FFF2-40B4-BE49-F238E27FC236}">
                    <a16:creationId xmlns:a16="http://schemas.microsoft.com/office/drawing/2014/main" id="{B13F1CD2-B5FF-751F-ADB0-8C608E9FE068}"/>
                  </a:ext>
                </a:extLst>
              </p:cNvPr>
              <p:cNvCxnSpPr>
                <a:cxnSpLocks/>
              </p:cNvCxnSpPr>
              <p:nvPr/>
            </p:nvCxnSpPr>
            <p:spPr>
              <a:xfrm flipV="1">
                <a:off x="1307289" y="1804150"/>
                <a:ext cx="706828" cy="947797"/>
              </a:xfrm>
              <a:prstGeom prst="straightConnector1">
                <a:avLst/>
              </a:prstGeom>
              <a:ln>
                <a:solidFill>
                  <a:schemeClr val="tx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41" name="Straight Arrow Connector 40">
                <a:extLst>
                  <a:ext uri="{FF2B5EF4-FFF2-40B4-BE49-F238E27FC236}">
                    <a16:creationId xmlns:a16="http://schemas.microsoft.com/office/drawing/2014/main" id="{0C8BD792-7386-EFBA-918E-BE0FFD3F4595}"/>
                  </a:ext>
                </a:extLst>
              </p:cNvPr>
              <p:cNvCxnSpPr>
                <a:cxnSpLocks/>
              </p:cNvCxnSpPr>
              <p:nvPr/>
            </p:nvCxnSpPr>
            <p:spPr>
              <a:xfrm flipV="1">
                <a:off x="2716013" y="1778356"/>
                <a:ext cx="723950" cy="957491"/>
              </a:xfrm>
              <a:prstGeom prst="straightConnector1">
                <a:avLst/>
              </a:prstGeom>
              <a:ln>
                <a:solidFill>
                  <a:schemeClr val="tx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43" name="Straight Arrow Connector 42">
                <a:extLst>
                  <a:ext uri="{FF2B5EF4-FFF2-40B4-BE49-F238E27FC236}">
                    <a16:creationId xmlns:a16="http://schemas.microsoft.com/office/drawing/2014/main" id="{EF4A7D57-A355-29F4-54F6-A0F7142641B7}"/>
                  </a:ext>
                </a:extLst>
              </p:cNvPr>
              <p:cNvCxnSpPr>
                <a:cxnSpLocks/>
              </p:cNvCxnSpPr>
              <p:nvPr/>
            </p:nvCxnSpPr>
            <p:spPr>
              <a:xfrm flipV="1">
                <a:off x="4125424" y="1804150"/>
                <a:ext cx="656218" cy="939749"/>
              </a:xfrm>
              <a:prstGeom prst="straightConnector1">
                <a:avLst/>
              </a:prstGeom>
              <a:ln>
                <a:solidFill>
                  <a:schemeClr val="tx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44" name="Straight Arrow Connector 43">
                <a:extLst>
                  <a:ext uri="{FF2B5EF4-FFF2-40B4-BE49-F238E27FC236}">
                    <a16:creationId xmlns:a16="http://schemas.microsoft.com/office/drawing/2014/main" id="{193CD64F-A5F8-7491-8888-5D2EDA9A4DA5}"/>
                  </a:ext>
                </a:extLst>
              </p:cNvPr>
              <p:cNvCxnSpPr>
                <a:cxnSpLocks/>
              </p:cNvCxnSpPr>
              <p:nvPr/>
            </p:nvCxnSpPr>
            <p:spPr>
              <a:xfrm flipV="1">
                <a:off x="5564605" y="1804150"/>
                <a:ext cx="627485" cy="947797"/>
              </a:xfrm>
              <a:prstGeom prst="straightConnector1">
                <a:avLst/>
              </a:prstGeom>
              <a:ln>
                <a:solidFill>
                  <a:schemeClr val="tx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46" name="Straight Arrow Connector 45">
                <a:extLst>
                  <a:ext uri="{FF2B5EF4-FFF2-40B4-BE49-F238E27FC236}">
                    <a16:creationId xmlns:a16="http://schemas.microsoft.com/office/drawing/2014/main" id="{1D30FD71-B8E4-683A-0828-A70BB83593AC}"/>
                  </a:ext>
                </a:extLst>
              </p:cNvPr>
              <p:cNvCxnSpPr>
                <a:cxnSpLocks/>
              </p:cNvCxnSpPr>
              <p:nvPr/>
            </p:nvCxnSpPr>
            <p:spPr>
              <a:xfrm flipV="1">
                <a:off x="6947171" y="1804150"/>
                <a:ext cx="703412" cy="931697"/>
              </a:xfrm>
              <a:prstGeom prst="straightConnector1">
                <a:avLst/>
              </a:prstGeom>
              <a:ln>
                <a:solidFill>
                  <a:schemeClr val="tx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grpSp>
        <p:sp>
          <p:nvSpPr>
            <p:cNvPr id="60" name="TextBox 59">
              <a:extLst>
                <a:ext uri="{FF2B5EF4-FFF2-40B4-BE49-F238E27FC236}">
                  <a16:creationId xmlns:a16="http://schemas.microsoft.com/office/drawing/2014/main" id="{EBD9F438-C8D1-1C72-C95D-CFE6BEE8069B}"/>
                </a:ext>
              </a:extLst>
            </p:cNvPr>
            <p:cNvSpPr txBox="1"/>
            <p:nvPr/>
          </p:nvSpPr>
          <p:spPr>
            <a:xfrm>
              <a:off x="4400442" y="1423079"/>
              <a:ext cx="1250461" cy="246221"/>
            </a:xfrm>
            <a:prstGeom prst="rect">
              <a:avLst/>
            </a:prstGeom>
            <a:noFill/>
          </p:spPr>
          <p:txBody>
            <a:bodyPr wrap="square" rtlCol="0">
              <a:spAutoFit/>
            </a:bodyPr>
            <a:lstStyle/>
            <a:p>
              <a:r>
                <a:rPr lang="en-US" sz="1000" dirty="0">
                  <a:latin typeface="Lato" panose="020F0502020204030203" pitchFamily="34" charset="0"/>
                </a:rPr>
                <a:t>Design activities</a:t>
              </a:r>
              <a:endParaRPr lang="en-IN" sz="1000" dirty="0">
                <a:latin typeface="Lato" panose="020F0502020204030203" pitchFamily="34" charset="0"/>
              </a:endParaRPr>
            </a:p>
          </p:txBody>
        </p:sp>
        <p:sp>
          <p:nvSpPr>
            <p:cNvPr id="61" name="TextBox 60">
              <a:extLst>
                <a:ext uri="{FF2B5EF4-FFF2-40B4-BE49-F238E27FC236}">
                  <a16:creationId xmlns:a16="http://schemas.microsoft.com/office/drawing/2014/main" id="{F11513A6-431D-4D19-F401-E5F4201C4220}"/>
                </a:ext>
              </a:extLst>
            </p:cNvPr>
            <p:cNvSpPr txBox="1"/>
            <p:nvPr/>
          </p:nvSpPr>
          <p:spPr>
            <a:xfrm>
              <a:off x="4500578" y="3946309"/>
              <a:ext cx="1250461" cy="246221"/>
            </a:xfrm>
            <a:prstGeom prst="rect">
              <a:avLst/>
            </a:prstGeom>
            <a:noFill/>
          </p:spPr>
          <p:txBody>
            <a:bodyPr wrap="square" rtlCol="0">
              <a:spAutoFit/>
            </a:bodyPr>
            <a:lstStyle/>
            <a:p>
              <a:r>
                <a:rPr lang="en-US" sz="1000" dirty="0">
                  <a:latin typeface="Lato" panose="020F0502020204030203" pitchFamily="34" charset="0"/>
                </a:rPr>
                <a:t>Design product</a:t>
              </a:r>
              <a:endParaRPr lang="en-IN" sz="1000" dirty="0">
                <a:latin typeface="Lato" panose="020F0502020204030203" pitchFamily="34" charset="0"/>
              </a:endParaRPr>
            </a:p>
          </p:txBody>
        </p:sp>
      </p:grpSp>
      <p:sp>
        <p:nvSpPr>
          <p:cNvPr id="17" name="Title 16">
            <a:extLst>
              <a:ext uri="{FF2B5EF4-FFF2-40B4-BE49-F238E27FC236}">
                <a16:creationId xmlns:a16="http://schemas.microsoft.com/office/drawing/2014/main" id="{B71C3EE8-5E7F-BCAD-B022-E957AFB68A44}"/>
              </a:ext>
            </a:extLst>
          </p:cNvPr>
          <p:cNvSpPr>
            <a:spLocks noGrp="1"/>
          </p:cNvSpPr>
          <p:nvPr>
            <p:ph type="title"/>
          </p:nvPr>
        </p:nvSpPr>
        <p:spPr>
          <a:xfrm>
            <a:off x="938868" y="245765"/>
            <a:ext cx="6923148" cy="572700"/>
          </a:xfrm>
        </p:spPr>
        <p:txBody>
          <a:bodyPr/>
          <a:lstStyle/>
          <a:p>
            <a:r>
              <a:rPr lang="en-IN" sz="2000" dirty="0"/>
              <a:t>specific design process activities</a:t>
            </a:r>
            <a:br>
              <a:rPr lang="en-IN" sz="2000" dirty="0"/>
            </a:br>
            <a:endParaRPr lang="en-IN" sz="2000" dirty="0"/>
          </a:p>
        </p:txBody>
      </p:sp>
    </p:spTree>
    <p:extLst>
      <p:ext uri="{BB962C8B-B14F-4D97-AF65-F5344CB8AC3E}">
        <p14:creationId xmlns:p14="http://schemas.microsoft.com/office/powerpoint/2010/main" val="26098763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E0C6-4B47-ED22-6B95-EEB5A1E3B9B8}"/>
              </a:ext>
            </a:extLst>
          </p:cNvPr>
          <p:cNvSpPr>
            <a:spLocks noGrp="1"/>
          </p:cNvSpPr>
          <p:nvPr>
            <p:ph type="title"/>
          </p:nvPr>
        </p:nvSpPr>
        <p:spPr>
          <a:xfrm>
            <a:off x="682729" y="1655259"/>
            <a:ext cx="7778541" cy="621775"/>
          </a:xfrm>
        </p:spPr>
        <p:txBody>
          <a:bodyPr/>
          <a:lstStyle/>
          <a:p>
            <a:pPr algn="ctr"/>
            <a:r>
              <a:rPr lang="en-US" dirty="0"/>
              <a:t>Let’s understand the </a:t>
            </a:r>
            <a:r>
              <a:rPr lang="en-IN" dirty="0"/>
              <a:t>specific design process activities with the example of ATM</a:t>
            </a:r>
          </a:p>
        </p:txBody>
      </p:sp>
    </p:spTree>
    <p:extLst>
      <p:ext uri="{BB962C8B-B14F-4D97-AF65-F5344CB8AC3E}">
        <p14:creationId xmlns:p14="http://schemas.microsoft.com/office/powerpoint/2010/main" val="3559686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7">
          <a:extLst>
            <a:ext uri="{FF2B5EF4-FFF2-40B4-BE49-F238E27FC236}">
              <a16:creationId xmlns:a16="http://schemas.microsoft.com/office/drawing/2014/main" id="{9957777D-7D10-AD7C-42FA-5E84C97CF89A}"/>
            </a:ext>
          </a:extLst>
        </p:cNvPr>
        <p:cNvGrpSpPr/>
        <p:nvPr/>
      </p:nvGrpSpPr>
      <p:grpSpPr>
        <a:xfrm>
          <a:off x="0" y="0"/>
          <a:ext cx="0" cy="0"/>
          <a:chOff x="0" y="0"/>
          <a:chExt cx="0" cy="0"/>
        </a:xfrm>
      </p:grpSpPr>
      <p:sp>
        <p:nvSpPr>
          <p:cNvPr id="1018" name="Google Shape;1018;p32">
            <a:extLst>
              <a:ext uri="{FF2B5EF4-FFF2-40B4-BE49-F238E27FC236}">
                <a16:creationId xmlns:a16="http://schemas.microsoft.com/office/drawing/2014/main" id="{EB69C5D4-EE32-234C-5D01-D2C90C1B7BC4}"/>
              </a:ext>
            </a:extLst>
          </p:cNvPr>
          <p:cNvSpPr/>
          <p:nvPr/>
        </p:nvSpPr>
        <p:spPr>
          <a:xfrm rot="-7219687" flipH="1">
            <a:off x="-1095655" y="408466"/>
            <a:ext cx="5219277" cy="470790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a:extLst>
              <a:ext uri="{FF2B5EF4-FFF2-40B4-BE49-F238E27FC236}">
                <a16:creationId xmlns:a16="http://schemas.microsoft.com/office/drawing/2014/main" id="{B3075A27-1EAF-55A7-C6CE-844ABC10E5FA}"/>
              </a:ext>
            </a:extLst>
          </p:cNvPr>
          <p:cNvSpPr txBox="1">
            <a:spLocks noGrp="1"/>
          </p:cNvSpPr>
          <p:nvPr>
            <p:ph type="title"/>
          </p:nvPr>
        </p:nvSpPr>
        <p:spPr>
          <a:xfrm>
            <a:off x="4047175" y="2281352"/>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Software process models</a:t>
            </a:r>
          </a:p>
        </p:txBody>
      </p:sp>
      <p:sp>
        <p:nvSpPr>
          <p:cNvPr id="1020" name="Google Shape;1020;p32">
            <a:extLst>
              <a:ext uri="{FF2B5EF4-FFF2-40B4-BE49-F238E27FC236}">
                <a16:creationId xmlns:a16="http://schemas.microsoft.com/office/drawing/2014/main" id="{17BB855F-E719-4A5A-AFF4-D8DECA0261BE}"/>
              </a:ext>
            </a:extLst>
          </p:cNvPr>
          <p:cNvSpPr txBox="1">
            <a:spLocks noGrp="1"/>
          </p:cNvSpPr>
          <p:nvPr>
            <p:ph type="title" idx="2"/>
          </p:nvPr>
        </p:nvSpPr>
        <p:spPr>
          <a:xfrm>
            <a:off x="4047175" y="1321975"/>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pic>
        <p:nvPicPr>
          <p:cNvPr id="1021" name="Google Shape;1021;p32">
            <a:extLst>
              <a:ext uri="{FF2B5EF4-FFF2-40B4-BE49-F238E27FC236}">
                <a16:creationId xmlns:a16="http://schemas.microsoft.com/office/drawing/2014/main" id="{572302D6-3E58-0AF4-88B8-4E308B1DB6E7}"/>
              </a:ext>
            </a:extLst>
          </p:cNvPr>
          <p:cNvPicPr preferRelativeResize="0">
            <a:picLocks noGrp="1"/>
          </p:cNvPicPr>
          <p:nvPr>
            <p:ph type="pic" idx="3"/>
          </p:nvPr>
        </p:nvPicPr>
        <p:blipFill rotWithShape="1">
          <a:blip r:embed="rId3"/>
          <a:srcRect/>
          <a:stretch/>
        </p:blipFill>
        <p:spPr>
          <a:xfrm>
            <a:off x="484625" y="1076550"/>
            <a:ext cx="2990400" cy="2990400"/>
          </a:xfrm>
          <a:prstGeom prst="roundRect">
            <a:avLst>
              <a:gd name="adj" fmla="val 16667"/>
            </a:avLst>
          </a:prstGeom>
        </p:spPr>
      </p:pic>
      <p:grpSp>
        <p:nvGrpSpPr>
          <p:cNvPr id="1093" name="Google Shape;1093;p32">
            <a:extLst>
              <a:ext uri="{FF2B5EF4-FFF2-40B4-BE49-F238E27FC236}">
                <a16:creationId xmlns:a16="http://schemas.microsoft.com/office/drawing/2014/main" id="{EF20A8F5-CCFD-3A6A-4871-8F73BC5F8304}"/>
              </a:ext>
            </a:extLst>
          </p:cNvPr>
          <p:cNvGrpSpPr/>
          <p:nvPr/>
        </p:nvGrpSpPr>
        <p:grpSpPr>
          <a:xfrm>
            <a:off x="254436" y="3695349"/>
            <a:ext cx="917374" cy="683570"/>
            <a:chOff x="1914620" y="1930431"/>
            <a:chExt cx="572929" cy="426911"/>
          </a:xfrm>
        </p:grpSpPr>
        <p:grpSp>
          <p:nvGrpSpPr>
            <p:cNvPr id="1094" name="Google Shape;1094;p32">
              <a:extLst>
                <a:ext uri="{FF2B5EF4-FFF2-40B4-BE49-F238E27FC236}">
                  <a16:creationId xmlns:a16="http://schemas.microsoft.com/office/drawing/2014/main" id="{4D489DA0-9D18-3D9B-844C-A4DEBA6D13A0}"/>
                </a:ext>
              </a:extLst>
            </p:cNvPr>
            <p:cNvGrpSpPr/>
            <p:nvPr/>
          </p:nvGrpSpPr>
          <p:grpSpPr>
            <a:xfrm>
              <a:off x="1914620" y="1930431"/>
              <a:ext cx="572929" cy="426911"/>
              <a:chOff x="1914620" y="1930431"/>
              <a:chExt cx="572929" cy="426911"/>
            </a:xfrm>
          </p:grpSpPr>
          <p:sp>
            <p:nvSpPr>
              <p:cNvPr id="1095" name="Google Shape;1095;p32">
                <a:extLst>
                  <a:ext uri="{FF2B5EF4-FFF2-40B4-BE49-F238E27FC236}">
                    <a16:creationId xmlns:a16="http://schemas.microsoft.com/office/drawing/2014/main" id="{F85DB14F-C17F-275D-C1BA-E10F3422BAF5}"/>
                  </a:ext>
                </a:extLst>
              </p:cNvPr>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32">
                <a:extLst>
                  <a:ext uri="{FF2B5EF4-FFF2-40B4-BE49-F238E27FC236}">
                    <a16:creationId xmlns:a16="http://schemas.microsoft.com/office/drawing/2014/main" id="{36667C1E-FC80-7FDF-BA90-A11F5A35CD38}"/>
                  </a:ext>
                </a:extLst>
              </p:cNvPr>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32">
                <a:extLst>
                  <a:ext uri="{FF2B5EF4-FFF2-40B4-BE49-F238E27FC236}">
                    <a16:creationId xmlns:a16="http://schemas.microsoft.com/office/drawing/2014/main" id="{C2753CC4-3EE2-2C64-B8F0-7A933DA2764C}"/>
                  </a:ext>
                </a:extLst>
              </p:cNvPr>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98" name="Google Shape;1098;p32">
              <a:extLst>
                <a:ext uri="{FF2B5EF4-FFF2-40B4-BE49-F238E27FC236}">
                  <a16:creationId xmlns:a16="http://schemas.microsoft.com/office/drawing/2014/main" id="{FF4BA3E5-1520-8CCD-92F8-53A8F875F8B9}"/>
                </a:ext>
              </a:extLst>
            </p:cNvPr>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EA9A45C0-C479-DA27-513D-C55C9953E70E}"/>
              </a:ext>
            </a:extLst>
          </p:cNvPr>
          <p:cNvPicPr>
            <a:picLocks noChangeAspect="1"/>
          </p:cNvPicPr>
          <p:nvPr/>
        </p:nvPicPr>
        <p:blipFill>
          <a:blip r:embed="rId4"/>
          <a:stretch>
            <a:fillRect/>
          </a:stretch>
        </p:blipFill>
        <p:spPr>
          <a:xfrm>
            <a:off x="7757890" y="290737"/>
            <a:ext cx="1000125" cy="1571625"/>
          </a:xfrm>
          <a:prstGeom prst="rect">
            <a:avLst/>
          </a:prstGeom>
        </p:spPr>
      </p:pic>
    </p:spTree>
    <p:extLst>
      <p:ext uri="{BB962C8B-B14F-4D97-AF65-F5344CB8AC3E}">
        <p14:creationId xmlns:p14="http://schemas.microsoft.com/office/powerpoint/2010/main" val="11449239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E6D75-2AE5-478A-C6D4-95FB4D009F8C}"/>
              </a:ext>
            </a:extLst>
          </p:cNvPr>
          <p:cNvSpPr>
            <a:spLocks noGrp="1"/>
          </p:cNvSpPr>
          <p:nvPr>
            <p:ph type="title"/>
          </p:nvPr>
        </p:nvSpPr>
        <p:spPr/>
        <p:txBody>
          <a:bodyPr/>
          <a:lstStyle/>
          <a:p>
            <a:r>
              <a:rPr lang="en-IN" sz="2000" dirty="0"/>
              <a:t>Architectural Design → System Architecture</a:t>
            </a:r>
          </a:p>
        </p:txBody>
      </p:sp>
      <p:sp>
        <p:nvSpPr>
          <p:cNvPr id="4" name="TextBox 3">
            <a:extLst>
              <a:ext uri="{FF2B5EF4-FFF2-40B4-BE49-F238E27FC236}">
                <a16:creationId xmlns:a16="http://schemas.microsoft.com/office/drawing/2014/main" id="{88EC507E-2FDA-A346-9A4B-6D36E721703C}"/>
              </a:ext>
            </a:extLst>
          </p:cNvPr>
          <p:cNvSpPr txBox="1"/>
          <p:nvPr/>
        </p:nvSpPr>
        <p:spPr>
          <a:xfrm>
            <a:off x="597564" y="1168259"/>
            <a:ext cx="5498436" cy="2677656"/>
          </a:xfrm>
          <a:prstGeom prst="rect">
            <a:avLst/>
          </a:prstGeom>
          <a:noFill/>
        </p:spPr>
        <p:txBody>
          <a:bodyPr wrap="square">
            <a:spAutoFit/>
          </a:bodyPr>
          <a:lstStyle/>
          <a:p>
            <a:pPr lvl="0" eaLnBrk="0" fontAlgn="base" hangingPunct="0">
              <a:spcBef>
                <a:spcPct val="0"/>
              </a:spcBef>
              <a:spcAft>
                <a:spcPct val="0"/>
              </a:spcAft>
              <a:buClrTx/>
              <a:buFontTx/>
              <a:buChar char="•"/>
            </a:pPr>
            <a:r>
              <a:rPr lang="en-US" dirty="0">
                <a:latin typeface="Lato" panose="020F0502020204030203" pitchFamily="34" charset="0"/>
              </a:rPr>
              <a:t>The sub-systems making up the system and their relationships are identified and documented. 							</a:t>
            </a:r>
          </a:p>
          <a:p>
            <a:pPr lvl="0" eaLnBrk="0" fontAlgn="base" hangingPunct="0">
              <a:spcBef>
                <a:spcPct val="0"/>
              </a:spcBef>
              <a:spcAft>
                <a:spcPct val="0"/>
              </a:spcAft>
              <a:buClrTx/>
              <a:buFontTx/>
              <a:buChar char="•"/>
            </a:pPr>
            <a:r>
              <a:rPr lang="en-US" dirty="0">
                <a:latin typeface="Lato" panose="020F0502020204030203" pitchFamily="34" charset="0"/>
              </a:rPr>
              <a:t>Defines the overall structure of the system, high-level components, and how they interact.					 </a:t>
            </a:r>
          </a:p>
          <a:p>
            <a:pPr lvl="0" eaLnBrk="0" fontAlgn="base" hangingPunct="0">
              <a:spcBef>
                <a:spcPct val="0"/>
              </a:spcBef>
              <a:spcAft>
                <a:spcPct val="0"/>
              </a:spcAft>
              <a:buClrTx/>
              <a:buFontTx/>
              <a:buChar char="•"/>
            </a:pPr>
            <a:r>
              <a:rPr lang="en-US" dirty="0">
                <a:latin typeface="Lato" panose="020F0502020204030203" pitchFamily="34" charset="0"/>
              </a:rPr>
              <a:t>Example: </a:t>
            </a:r>
          </a:p>
          <a:p>
            <a:pPr lvl="5" eaLnBrk="0" fontAlgn="base" hangingPunct="0">
              <a:spcBef>
                <a:spcPct val="0"/>
              </a:spcBef>
              <a:spcAft>
                <a:spcPct val="0"/>
              </a:spcAft>
              <a:buClrTx/>
            </a:pPr>
            <a:r>
              <a:rPr lang="en-US" altLang="en-US" dirty="0">
                <a:solidFill>
                  <a:schemeClr val="tx1"/>
                </a:solidFill>
                <a:latin typeface="Lato" panose="020F0502020204030203" pitchFamily="34" charset="0"/>
              </a:rPr>
              <a:t>         </a:t>
            </a:r>
            <a:r>
              <a:rPr lang="en-US" altLang="en-US" b="1" dirty="0">
                <a:solidFill>
                  <a:schemeClr val="tx1"/>
                </a:solidFill>
                <a:latin typeface="Lato" panose="020F0502020204030203" pitchFamily="34" charset="0"/>
              </a:rPr>
              <a:t>Components:</a:t>
            </a:r>
            <a:r>
              <a:rPr lang="en-US" altLang="en-US" u="sng" dirty="0">
                <a:solidFill>
                  <a:schemeClr val="tx1"/>
                </a:solidFill>
                <a:latin typeface="Lato" panose="020F0502020204030203" pitchFamily="34" charset="0"/>
              </a:rPr>
              <a:t> </a:t>
            </a:r>
            <a:r>
              <a:rPr lang="en-US" altLang="en-US" dirty="0">
                <a:solidFill>
                  <a:schemeClr val="tx1"/>
                </a:solidFill>
                <a:latin typeface="Lato" panose="020F0502020204030203" pitchFamily="34" charset="0"/>
              </a:rPr>
              <a:t>ATM Terminal, Bank Server, Network   </a:t>
            </a:r>
          </a:p>
          <a:p>
            <a:pPr lvl="5" eaLnBrk="0" fontAlgn="base" hangingPunct="0">
              <a:spcBef>
                <a:spcPct val="0"/>
              </a:spcBef>
              <a:spcAft>
                <a:spcPct val="0"/>
              </a:spcAft>
              <a:buClrTx/>
            </a:pPr>
            <a:r>
              <a:rPr lang="en-US" altLang="en-US" dirty="0">
                <a:solidFill>
                  <a:schemeClr val="tx1"/>
                </a:solidFill>
                <a:latin typeface="Lato" panose="020F0502020204030203" pitchFamily="34" charset="0"/>
              </a:rPr>
              <a:t>         Communication Module, Database.</a:t>
            </a:r>
          </a:p>
          <a:p>
            <a:pPr lvl="5" eaLnBrk="0" fontAlgn="base" hangingPunct="0">
              <a:spcBef>
                <a:spcPct val="0"/>
              </a:spcBef>
              <a:spcAft>
                <a:spcPct val="0"/>
              </a:spcAft>
              <a:buClrTx/>
            </a:pPr>
            <a:r>
              <a:rPr lang="en-US" altLang="en-US" b="1" dirty="0">
                <a:solidFill>
                  <a:schemeClr val="tx1"/>
                </a:solidFill>
                <a:latin typeface="Lato" panose="020F0502020204030203" pitchFamily="34" charset="0"/>
              </a:rPr>
              <a:t>         Architecture</a:t>
            </a:r>
            <a:r>
              <a:rPr lang="en-US" altLang="en-US" u="sng" dirty="0">
                <a:solidFill>
                  <a:schemeClr val="tx1"/>
                </a:solidFill>
                <a:latin typeface="Lato" panose="020F0502020204030203" pitchFamily="34" charset="0"/>
              </a:rPr>
              <a:t>:</a:t>
            </a:r>
            <a:r>
              <a:rPr lang="en-US" altLang="en-US" dirty="0">
                <a:solidFill>
                  <a:schemeClr val="tx1"/>
                </a:solidFill>
                <a:effectLst>
                  <a:outerShdw blurRad="38100" dist="38100" dir="2700000" algn="tl">
                    <a:srgbClr val="000000">
                      <a:alpha val="43137"/>
                    </a:srgbClr>
                  </a:outerShdw>
                </a:effectLst>
                <a:latin typeface="Lato" panose="020F0502020204030203" pitchFamily="34" charset="0"/>
              </a:rPr>
              <a:t> </a:t>
            </a:r>
            <a:r>
              <a:rPr lang="en-US" altLang="en-US" dirty="0">
                <a:solidFill>
                  <a:schemeClr val="tx1"/>
                </a:solidFill>
                <a:latin typeface="Lato" panose="020F0502020204030203" pitchFamily="34" charset="0"/>
              </a:rPr>
              <a:t>Client-server model where ATM machines act as </a:t>
            </a:r>
          </a:p>
          <a:p>
            <a:pPr lvl="5" eaLnBrk="0" fontAlgn="base" hangingPunct="0">
              <a:spcBef>
                <a:spcPct val="0"/>
              </a:spcBef>
              <a:spcAft>
                <a:spcPct val="0"/>
              </a:spcAft>
              <a:buClrTx/>
            </a:pPr>
            <a:r>
              <a:rPr lang="en-US" altLang="en-US" dirty="0">
                <a:solidFill>
                  <a:schemeClr val="tx1"/>
                </a:solidFill>
                <a:latin typeface="Lato" panose="020F0502020204030203" pitchFamily="34" charset="0"/>
              </a:rPr>
              <a:t>         clients connecting to the  bank’s central server.</a:t>
            </a:r>
          </a:p>
          <a:p>
            <a:endParaRPr lang="en-IN" dirty="0">
              <a:latin typeface="Lato" panose="020F0502020204030203" pitchFamily="34" charset="0"/>
            </a:endParaRPr>
          </a:p>
        </p:txBody>
      </p:sp>
      <p:pic>
        <p:nvPicPr>
          <p:cNvPr id="4099" name="Picture 3">
            <a:extLst>
              <a:ext uri="{FF2B5EF4-FFF2-40B4-BE49-F238E27FC236}">
                <a16:creationId xmlns:a16="http://schemas.microsoft.com/office/drawing/2014/main" id="{0118F084-3F84-24C9-FF90-D29614F6E54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65694" y="1168259"/>
            <a:ext cx="3083859" cy="3083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930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ATM Architecture Diagram Using HFFE | Download Scientific Diagram">
            <a:extLst>
              <a:ext uri="{FF2B5EF4-FFF2-40B4-BE49-F238E27FC236}">
                <a16:creationId xmlns:a16="http://schemas.microsoft.com/office/drawing/2014/main" id="{0EF63A07-82AA-AFE3-55CA-546FC9A52EB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4836561" cy="29445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ngerprint Based Biometric Attendance System Project using AVR  Microcontroller">
            <a:extLst>
              <a:ext uri="{FF2B5EF4-FFF2-40B4-BE49-F238E27FC236}">
                <a16:creationId xmlns:a16="http://schemas.microsoft.com/office/drawing/2014/main" id="{073A52F3-E8A5-62EE-92C7-825C42057C4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7502"/>
          <a:stretch>
            <a:fillRect/>
          </a:stretch>
        </p:blipFill>
        <p:spPr bwMode="auto">
          <a:xfrm>
            <a:off x="4900086" y="2286000"/>
            <a:ext cx="4243914"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322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734F3-1AD1-AD66-E391-B4C450535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3CC1DD-D029-4401-20C5-E2149D7E642C}"/>
              </a:ext>
            </a:extLst>
          </p:cNvPr>
          <p:cNvSpPr>
            <a:spLocks noGrp="1"/>
          </p:cNvSpPr>
          <p:nvPr>
            <p:ph type="title"/>
          </p:nvPr>
        </p:nvSpPr>
        <p:spPr>
          <a:xfrm>
            <a:off x="1009103" y="329947"/>
            <a:ext cx="6933626" cy="432053"/>
          </a:xfrm>
        </p:spPr>
        <p:txBody>
          <a:bodyPr/>
          <a:lstStyle/>
          <a:p>
            <a:r>
              <a:rPr lang="en-IN" sz="2000" dirty="0"/>
              <a:t>Abstract Specification → Software Specification</a:t>
            </a:r>
          </a:p>
        </p:txBody>
      </p:sp>
      <p:pic>
        <p:nvPicPr>
          <p:cNvPr id="5125" name="Picture 5">
            <a:extLst>
              <a:ext uri="{FF2B5EF4-FFF2-40B4-BE49-F238E27FC236}">
                <a16:creationId xmlns:a16="http://schemas.microsoft.com/office/drawing/2014/main" id="{B757AEEF-B6F8-5E45-13CC-38C476B8D17E}"/>
              </a:ext>
            </a:extLst>
          </p:cNvPr>
          <p:cNvPicPr>
            <a:picLocks noChangeAspect="1" noChangeArrowheads="1"/>
          </p:cNvPicPr>
          <p:nvPr/>
        </p:nvPicPr>
        <p:blipFill>
          <a:blip r:embed="rId2"/>
          <a:srcRect/>
          <a:stretch/>
        </p:blipFill>
        <p:spPr bwMode="auto">
          <a:xfrm>
            <a:off x="0" y="2464912"/>
            <a:ext cx="3393981" cy="29463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F5436C-E1D1-3966-10F0-C698578F0461}"/>
              </a:ext>
            </a:extLst>
          </p:cNvPr>
          <p:cNvSpPr txBox="1"/>
          <p:nvPr/>
        </p:nvSpPr>
        <p:spPr>
          <a:xfrm>
            <a:off x="1451503" y="980017"/>
            <a:ext cx="6394907" cy="3108543"/>
          </a:xfrm>
          <a:prstGeom prst="rect">
            <a:avLst/>
          </a:prstGeom>
          <a:noFill/>
        </p:spPr>
        <p:txBody>
          <a:bodyPr wrap="square">
            <a:spAutoFit/>
          </a:bodyPr>
          <a:lstStyle/>
          <a:p>
            <a:pPr marL="342900" lvl="0" indent="-342900" eaLnBrk="0" fontAlgn="base" hangingPunct="0">
              <a:spcBef>
                <a:spcPct val="0"/>
              </a:spcBef>
              <a:spcAft>
                <a:spcPct val="0"/>
              </a:spcAft>
              <a:buClrTx/>
              <a:buFont typeface="+mj-lt"/>
              <a:buAutoNum type="arabicPeriod"/>
            </a:pPr>
            <a:r>
              <a:rPr lang="en-US" dirty="0">
                <a:latin typeface="Lato" panose="020F0502020204030203" pitchFamily="34" charset="0"/>
              </a:rPr>
              <a:t>For each sub-system, an abstract specification of its services and the constraints under which it must operate is produced. 			</a:t>
            </a:r>
          </a:p>
          <a:p>
            <a:pPr marL="342900" lvl="0" indent="-342900" eaLnBrk="0" fontAlgn="base" hangingPunct="0">
              <a:spcBef>
                <a:spcPct val="0"/>
              </a:spcBef>
              <a:spcAft>
                <a:spcPct val="0"/>
              </a:spcAft>
              <a:buClrTx/>
              <a:buFont typeface="+mj-lt"/>
              <a:buAutoNum type="arabicPeriod"/>
            </a:pPr>
            <a:r>
              <a:rPr lang="en-US" altLang="en-US" dirty="0">
                <a:solidFill>
                  <a:schemeClr val="tx1"/>
                </a:solidFill>
                <a:latin typeface="Lato" panose="020F0502020204030203" pitchFamily="34" charset="0"/>
              </a:rPr>
              <a:t>Defines the major software functions and how the system will behave without going into code-level details.				</a:t>
            </a:r>
          </a:p>
          <a:p>
            <a:pPr marL="342900" lvl="0" indent="-342900" eaLnBrk="0" fontAlgn="base" hangingPunct="0">
              <a:spcBef>
                <a:spcPct val="0"/>
              </a:spcBef>
              <a:spcAft>
                <a:spcPct val="0"/>
              </a:spcAft>
              <a:buClrTx/>
              <a:buFont typeface="+mj-lt"/>
              <a:buAutoNum type="arabicPeriod"/>
            </a:pPr>
            <a:r>
              <a:rPr lang="en-US" altLang="en-US" dirty="0">
                <a:solidFill>
                  <a:schemeClr val="tx1"/>
                </a:solidFill>
                <a:latin typeface="Lato" panose="020F0502020204030203" pitchFamily="34" charset="0"/>
              </a:rPr>
              <a:t>Example:</a:t>
            </a:r>
          </a:p>
          <a:p>
            <a:pPr lvl="1" eaLnBrk="0" fontAlgn="base" hangingPunct="0">
              <a:spcBef>
                <a:spcPct val="0"/>
              </a:spcBef>
              <a:spcAft>
                <a:spcPct val="0"/>
              </a:spcAft>
              <a:buClrTx/>
            </a:pPr>
            <a:r>
              <a:rPr lang="en-US" altLang="en-US" dirty="0">
                <a:solidFill>
                  <a:schemeClr val="tx1"/>
                </a:solidFill>
                <a:latin typeface="Lato" panose="020F0502020204030203" pitchFamily="34" charset="0"/>
              </a:rPr>
              <a:t>	Software services: Authenticate user, process </a:t>
            </a:r>
          </a:p>
          <a:p>
            <a:pPr lvl="1" eaLnBrk="0" fontAlgn="base" hangingPunct="0">
              <a:spcBef>
                <a:spcPct val="0"/>
              </a:spcBef>
              <a:spcAft>
                <a:spcPct val="0"/>
              </a:spcAft>
              <a:buClrTx/>
            </a:pPr>
            <a:r>
              <a:rPr lang="en-US" altLang="en-US" dirty="0">
                <a:solidFill>
                  <a:schemeClr val="tx1"/>
                </a:solidFill>
                <a:latin typeface="Lato" panose="020F0502020204030203" pitchFamily="34" charset="0"/>
              </a:rPr>
              <a:t>	withdrawals, check balances, deposit funds, transfer money.</a:t>
            </a:r>
          </a:p>
          <a:p>
            <a:pPr lvl="1" eaLnBrk="0" fontAlgn="base" hangingPunct="0">
              <a:spcBef>
                <a:spcPct val="0"/>
              </a:spcBef>
              <a:spcAft>
                <a:spcPct val="0"/>
              </a:spcAft>
              <a:buClrTx/>
            </a:pPr>
            <a:r>
              <a:rPr lang="en-US" altLang="en-US" dirty="0">
                <a:solidFill>
                  <a:schemeClr val="tx1"/>
                </a:solidFill>
                <a:latin typeface="Lato" panose="020F0502020204030203" pitchFamily="34" charset="0"/>
              </a:rPr>
              <a:t>	</a:t>
            </a:r>
          </a:p>
          <a:p>
            <a:pPr lvl="1" eaLnBrk="0" fontAlgn="base" hangingPunct="0">
              <a:spcBef>
                <a:spcPct val="0"/>
              </a:spcBef>
              <a:spcAft>
                <a:spcPct val="0"/>
              </a:spcAft>
              <a:buClrTx/>
            </a:pPr>
            <a:r>
              <a:rPr lang="en-US" altLang="en-US" dirty="0">
                <a:solidFill>
                  <a:schemeClr val="tx1"/>
                </a:solidFill>
                <a:latin typeface="Lato" panose="020F0502020204030203" pitchFamily="34" charset="0"/>
              </a:rPr>
              <a:t>	Describes inputs/outputs for each function but not implementation 	details.</a:t>
            </a:r>
          </a:p>
          <a:p>
            <a:pPr lvl="1" eaLnBrk="0" fontAlgn="base" hangingPunct="0">
              <a:spcBef>
                <a:spcPct val="0"/>
              </a:spcBef>
              <a:spcAft>
                <a:spcPct val="0"/>
              </a:spcAft>
              <a:buClrTx/>
            </a:pPr>
            <a:endParaRPr lang="en-US" altLang="en-US" dirty="0">
              <a:solidFill>
                <a:schemeClr val="tx1"/>
              </a:solidFill>
              <a:latin typeface="Lato" panose="020F0502020204030203" pitchFamily="34" charset="0"/>
            </a:endParaRPr>
          </a:p>
          <a:p>
            <a:pPr lvl="0" eaLnBrk="0" fontAlgn="base" hangingPunct="0">
              <a:spcBef>
                <a:spcPct val="0"/>
              </a:spcBef>
              <a:spcAft>
                <a:spcPct val="0"/>
              </a:spcAft>
              <a:buClrTx/>
            </a:pPr>
            <a:endParaRPr lang="en-IN" dirty="0">
              <a:latin typeface="Lato" panose="020F0502020204030203" pitchFamily="34" charset="0"/>
            </a:endParaRPr>
          </a:p>
        </p:txBody>
      </p:sp>
    </p:spTree>
    <p:extLst>
      <p:ext uri="{BB962C8B-B14F-4D97-AF65-F5344CB8AC3E}">
        <p14:creationId xmlns:p14="http://schemas.microsoft.com/office/powerpoint/2010/main" val="1180231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495F3-6E00-99E9-D002-825929C7B894}"/>
            </a:ext>
          </a:extLst>
        </p:cNvPr>
        <p:cNvGrpSpPr/>
        <p:nvPr/>
      </p:nvGrpSpPr>
      <p:grpSpPr>
        <a:xfrm>
          <a:off x="0" y="0"/>
          <a:ext cx="0" cy="0"/>
          <a:chOff x="0" y="0"/>
          <a:chExt cx="0" cy="0"/>
        </a:xfrm>
      </p:grpSpPr>
      <p:pic>
        <p:nvPicPr>
          <p:cNvPr id="6149" name="Picture 5">
            <a:extLst>
              <a:ext uri="{FF2B5EF4-FFF2-40B4-BE49-F238E27FC236}">
                <a16:creationId xmlns:a16="http://schemas.microsoft.com/office/drawing/2014/main" id="{C47B063D-7ECE-9E4A-DC66-8B3447A4DF40}"/>
              </a:ext>
            </a:extLst>
          </p:cNvPr>
          <p:cNvPicPr>
            <a:picLocks noChangeAspect="1" noChangeArrowheads="1"/>
          </p:cNvPicPr>
          <p:nvPr/>
        </p:nvPicPr>
        <p:blipFill>
          <a:blip r:embed="rId2"/>
          <a:srcRect/>
          <a:stretch/>
        </p:blipFill>
        <p:spPr bwMode="auto">
          <a:xfrm>
            <a:off x="4572000" y="2635287"/>
            <a:ext cx="4729313" cy="26943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76F692-5D0F-8709-C9BF-671A817CAF89}"/>
              </a:ext>
            </a:extLst>
          </p:cNvPr>
          <p:cNvSpPr>
            <a:spLocks noGrp="1"/>
          </p:cNvSpPr>
          <p:nvPr>
            <p:ph type="title"/>
          </p:nvPr>
        </p:nvSpPr>
        <p:spPr>
          <a:xfrm>
            <a:off x="829809" y="329947"/>
            <a:ext cx="6933626" cy="432053"/>
          </a:xfrm>
        </p:spPr>
        <p:txBody>
          <a:bodyPr/>
          <a:lstStyle/>
          <a:p>
            <a:r>
              <a:rPr lang="en-IN" sz="2000" dirty="0"/>
              <a:t>Interface Design → Interface Specification</a:t>
            </a:r>
          </a:p>
        </p:txBody>
      </p:sp>
      <p:sp>
        <p:nvSpPr>
          <p:cNvPr id="4" name="TextBox 3">
            <a:extLst>
              <a:ext uri="{FF2B5EF4-FFF2-40B4-BE49-F238E27FC236}">
                <a16:creationId xmlns:a16="http://schemas.microsoft.com/office/drawing/2014/main" id="{99D65684-47D4-FD31-1DA5-21B3867D210A}"/>
              </a:ext>
            </a:extLst>
          </p:cNvPr>
          <p:cNvSpPr txBox="1"/>
          <p:nvPr/>
        </p:nvSpPr>
        <p:spPr>
          <a:xfrm>
            <a:off x="1374546" y="873897"/>
            <a:ext cx="6394907" cy="3108543"/>
          </a:xfrm>
          <a:prstGeom prst="rect">
            <a:avLst/>
          </a:prstGeom>
          <a:noFill/>
        </p:spPr>
        <p:txBody>
          <a:bodyPr wrap="square">
            <a:spAutoFit/>
          </a:bodyPr>
          <a:lstStyle/>
          <a:p>
            <a:pPr marL="342900" lvl="0" indent="-342900" eaLnBrk="0" fontAlgn="base" hangingPunct="0">
              <a:spcBef>
                <a:spcPct val="0"/>
              </a:spcBef>
              <a:spcAft>
                <a:spcPct val="0"/>
              </a:spcAft>
              <a:buClrTx/>
              <a:buFont typeface="+mj-lt"/>
              <a:buAutoNum type="arabicPeriod"/>
            </a:pPr>
            <a:r>
              <a:rPr lang="en-US" dirty="0">
                <a:latin typeface="Lato" panose="020F0502020204030203" pitchFamily="34" charset="0"/>
              </a:rPr>
              <a:t>For each sub-system, its interface with other sub-systems is designed and documented. This interface specification must be unambiguous as it allows the sub-system to be used without knowledge of the sub-system operation.						</a:t>
            </a:r>
          </a:p>
          <a:p>
            <a:pPr marL="342900" lvl="0" indent="-342900" eaLnBrk="0" fontAlgn="base" hangingPunct="0">
              <a:spcBef>
                <a:spcPct val="0"/>
              </a:spcBef>
              <a:spcAft>
                <a:spcPct val="0"/>
              </a:spcAft>
              <a:buClrTx/>
              <a:buFont typeface="+mj-lt"/>
              <a:buAutoNum type="arabicPeriod"/>
            </a:pPr>
            <a:r>
              <a:rPr lang="en-US" altLang="en-US" dirty="0">
                <a:solidFill>
                  <a:schemeClr val="tx1"/>
                </a:solidFill>
                <a:latin typeface="Lato" panose="020F0502020204030203" pitchFamily="34" charset="0"/>
              </a:rPr>
              <a:t>Designs how components interact with each other and with external systems/users.						</a:t>
            </a:r>
          </a:p>
          <a:p>
            <a:pPr marL="342900" lvl="0" indent="-342900" eaLnBrk="0" fontAlgn="base" hangingPunct="0">
              <a:spcBef>
                <a:spcPct val="0"/>
              </a:spcBef>
              <a:spcAft>
                <a:spcPct val="0"/>
              </a:spcAft>
              <a:buClrTx/>
              <a:buFont typeface="+mj-lt"/>
              <a:buAutoNum type="arabicPeriod"/>
            </a:pPr>
            <a:r>
              <a:rPr lang="en-US" altLang="en-US" dirty="0">
                <a:solidFill>
                  <a:schemeClr val="tx1"/>
                </a:solidFill>
                <a:latin typeface="Lato" panose="020F0502020204030203" pitchFamily="34" charset="0"/>
              </a:rPr>
              <a:t>Example:</a:t>
            </a:r>
          </a:p>
          <a:p>
            <a:pPr lvl="2" eaLnBrk="0" fontAlgn="base" hangingPunct="0">
              <a:spcBef>
                <a:spcPct val="0"/>
              </a:spcBef>
              <a:spcAft>
                <a:spcPct val="0"/>
              </a:spcAft>
              <a:buClrTx/>
            </a:pPr>
            <a:r>
              <a:rPr lang="en-US" altLang="en-US" b="1" dirty="0">
                <a:solidFill>
                  <a:schemeClr val="tx1"/>
                </a:solidFill>
                <a:latin typeface="Lato" panose="020F0502020204030203" pitchFamily="34" charset="0"/>
              </a:rPr>
              <a:t>	</a:t>
            </a:r>
            <a:r>
              <a:rPr lang="en-US" altLang="en-US" dirty="0">
                <a:solidFill>
                  <a:schemeClr val="tx1"/>
                </a:solidFill>
                <a:latin typeface="Lato" panose="020F0502020204030203" pitchFamily="34" charset="0"/>
              </a:rPr>
              <a:t>User interface: Screen layouts for PIN entry, menu selection, transaction confirmation.</a:t>
            </a:r>
          </a:p>
          <a:p>
            <a:pPr lvl="2" eaLnBrk="0" fontAlgn="base" hangingPunct="0">
              <a:spcBef>
                <a:spcPct val="0"/>
              </a:spcBef>
              <a:spcAft>
                <a:spcPct val="0"/>
              </a:spcAft>
              <a:buClrTx/>
            </a:pPr>
            <a:r>
              <a:rPr lang="en-US" altLang="en-US" dirty="0">
                <a:solidFill>
                  <a:schemeClr val="tx1"/>
                </a:solidFill>
                <a:latin typeface="Lato" panose="020F0502020204030203" pitchFamily="34" charset="0"/>
              </a:rPr>
              <a:t>	System interface: Protocol between ATM client and bank server (e.g., message format for balance inquiry).</a:t>
            </a:r>
          </a:p>
          <a:p>
            <a:pPr lvl="0" eaLnBrk="0" fontAlgn="base" hangingPunct="0">
              <a:spcBef>
                <a:spcPct val="0"/>
              </a:spcBef>
              <a:spcAft>
                <a:spcPct val="0"/>
              </a:spcAft>
              <a:buClrTx/>
            </a:pPr>
            <a:r>
              <a:rPr lang="en-US" dirty="0">
                <a:latin typeface="Lato" panose="020F0502020204030203" pitchFamily="34" charset="0"/>
              </a:rPr>
              <a:t>				</a:t>
            </a:r>
          </a:p>
          <a:p>
            <a:pPr marL="342900" lvl="0" indent="-342900" eaLnBrk="0" fontAlgn="base" hangingPunct="0">
              <a:spcBef>
                <a:spcPct val="0"/>
              </a:spcBef>
              <a:spcAft>
                <a:spcPct val="0"/>
              </a:spcAft>
              <a:buClrTx/>
              <a:buFont typeface="+mj-lt"/>
              <a:buAutoNum type="arabicPeriod"/>
            </a:pPr>
            <a:endParaRPr lang="en-IN" dirty="0">
              <a:latin typeface="Lato" panose="020F0502020204030203" pitchFamily="34" charset="0"/>
            </a:endParaRPr>
          </a:p>
        </p:txBody>
      </p:sp>
    </p:spTree>
    <p:extLst>
      <p:ext uri="{BB962C8B-B14F-4D97-AF65-F5344CB8AC3E}">
        <p14:creationId xmlns:p14="http://schemas.microsoft.com/office/powerpoint/2010/main" val="29246921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C2E66F-6789-5AB3-15D7-4A92985E300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2234" y="0"/>
            <a:ext cx="8447857" cy="5187512"/>
          </a:xfrm>
          <a:prstGeom prst="rect">
            <a:avLst/>
          </a:prstGeom>
        </p:spPr>
      </p:pic>
    </p:spTree>
    <p:extLst>
      <p:ext uri="{BB962C8B-B14F-4D97-AF65-F5344CB8AC3E}">
        <p14:creationId xmlns:p14="http://schemas.microsoft.com/office/powerpoint/2010/main" val="1130427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5BADC-8D40-1704-F0A4-0D5161C4D96D}"/>
            </a:ext>
          </a:extLst>
        </p:cNvPr>
        <p:cNvGrpSpPr/>
        <p:nvPr/>
      </p:nvGrpSpPr>
      <p:grpSpPr>
        <a:xfrm>
          <a:off x="0" y="0"/>
          <a:ext cx="0" cy="0"/>
          <a:chOff x="0" y="0"/>
          <a:chExt cx="0" cy="0"/>
        </a:xfrm>
      </p:grpSpPr>
      <p:pic>
        <p:nvPicPr>
          <p:cNvPr id="6149" name="Picture 5">
            <a:extLst>
              <a:ext uri="{FF2B5EF4-FFF2-40B4-BE49-F238E27FC236}">
                <a16:creationId xmlns:a16="http://schemas.microsoft.com/office/drawing/2014/main" id="{AE2DA3B6-CBA2-60F1-D7BE-489F7079CE4F}"/>
              </a:ext>
            </a:extLst>
          </p:cNvPr>
          <p:cNvPicPr>
            <a:picLocks noChangeAspect="1" noChangeArrowheads="1"/>
          </p:cNvPicPr>
          <p:nvPr/>
        </p:nvPicPr>
        <p:blipFill>
          <a:blip r:embed="rId2">
            <a:clrChange>
              <a:clrFrom>
                <a:srgbClr val="FFFFFF"/>
              </a:clrFrom>
              <a:clrTo>
                <a:srgbClr val="FFFFFF">
                  <a:alpha val="0"/>
                </a:srgbClr>
              </a:clrTo>
            </a:clrChange>
          </a:blip>
          <a:srcRect/>
          <a:stretch/>
        </p:blipFill>
        <p:spPr bwMode="auto">
          <a:xfrm>
            <a:off x="-211084" y="2644251"/>
            <a:ext cx="2694306" cy="26943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CCD3985-751B-81A5-24DF-A86EE6CEDEAD}"/>
              </a:ext>
            </a:extLst>
          </p:cNvPr>
          <p:cNvSpPr>
            <a:spLocks noGrp="1"/>
          </p:cNvSpPr>
          <p:nvPr>
            <p:ph type="title"/>
          </p:nvPr>
        </p:nvSpPr>
        <p:spPr>
          <a:xfrm>
            <a:off x="829809" y="329947"/>
            <a:ext cx="6933626" cy="432053"/>
          </a:xfrm>
        </p:spPr>
        <p:txBody>
          <a:bodyPr/>
          <a:lstStyle/>
          <a:p>
            <a:r>
              <a:rPr lang="en-IN" sz="2000" dirty="0"/>
              <a:t>Component Design → Component Specification</a:t>
            </a:r>
          </a:p>
        </p:txBody>
      </p:sp>
      <p:sp>
        <p:nvSpPr>
          <p:cNvPr id="4" name="TextBox 3">
            <a:extLst>
              <a:ext uri="{FF2B5EF4-FFF2-40B4-BE49-F238E27FC236}">
                <a16:creationId xmlns:a16="http://schemas.microsoft.com/office/drawing/2014/main" id="{CE64E835-D5D2-F4F6-3A29-8A13540B9C26}"/>
              </a:ext>
            </a:extLst>
          </p:cNvPr>
          <p:cNvSpPr txBox="1"/>
          <p:nvPr/>
        </p:nvSpPr>
        <p:spPr>
          <a:xfrm>
            <a:off x="1374546" y="873897"/>
            <a:ext cx="6394907" cy="3108543"/>
          </a:xfrm>
          <a:prstGeom prst="rect">
            <a:avLst/>
          </a:prstGeom>
          <a:noFill/>
        </p:spPr>
        <p:txBody>
          <a:bodyPr wrap="square">
            <a:spAutoFit/>
          </a:bodyPr>
          <a:lstStyle/>
          <a:p>
            <a:pPr marL="342900" lvl="0" indent="-342900" eaLnBrk="0" fontAlgn="base" hangingPunct="0">
              <a:spcBef>
                <a:spcPct val="0"/>
              </a:spcBef>
              <a:spcAft>
                <a:spcPct val="0"/>
              </a:spcAft>
              <a:buClrTx/>
              <a:buFont typeface="+mj-lt"/>
              <a:buAutoNum type="arabicPeriod"/>
            </a:pPr>
            <a:r>
              <a:rPr lang="en-US" dirty="0">
                <a:latin typeface="Lato" panose="020F0502020204030203" pitchFamily="34" charset="0"/>
              </a:rPr>
              <a:t>Services are allocated to components and the interfaces of these components are designed.					</a:t>
            </a:r>
          </a:p>
          <a:p>
            <a:pPr marL="342900" lvl="0" indent="-342900" eaLnBrk="0" fontAlgn="base" hangingPunct="0">
              <a:spcBef>
                <a:spcPct val="0"/>
              </a:spcBef>
              <a:spcAft>
                <a:spcPct val="0"/>
              </a:spcAft>
              <a:buClrTx/>
              <a:buFont typeface="+mj-lt"/>
              <a:buAutoNum type="arabicPeriod"/>
            </a:pPr>
            <a:r>
              <a:rPr lang="en-US" altLang="en-US" dirty="0">
                <a:solidFill>
                  <a:schemeClr val="tx1"/>
                </a:solidFill>
                <a:latin typeface="Lato" panose="020F0502020204030203" pitchFamily="34" charset="0"/>
              </a:rPr>
              <a:t>Breaks down the system into smaller, detailed modules/components with clear responsibilities.					</a:t>
            </a:r>
          </a:p>
          <a:p>
            <a:pPr marL="342900" lvl="0" indent="-342900" eaLnBrk="0" fontAlgn="base" hangingPunct="0">
              <a:spcBef>
                <a:spcPct val="0"/>
              </a:spcBef>
              <a:spcAft>
                <a:spcPct val="0"/>
              </a:spcAft>
              <a:buClrTx/>
              <a:buFont typeface="+mj-lt"/>
              <a:buAutoNum type="arabicPeriod"/>
            </a:pPr>
            <a:r>
              <a:rPr lang="en-US" altLang="en-US" dirty="0">
                <a:solidFill>
                  <a:schemeClr val="tx1"/>
                </a:solidFill>
                <a:latin typeface="Lato" panose="020F0502020204030203" pitchFamily="34" charset="0"/>
              </a:rPr>
              <a:t>Example:</a:t>
            </a:r>
          </a:p>
          <a:p>
            <a:pPr lvl="0" eaLnBrk="0" fontAlgn="base" hangingPunct="0">
              <a:spcBef>
                <a:spcPct val="0"/>
              </a:spcBef>
              <a:spcAft>
                <a:spcPct val="0"/>
              </a:spcAft>
              <a:buClrTx/>
            </a:pPr>
            <a:r>
              <a:rPr lang="en-US" altLang="en-US" dirty="0">
                <a:solidFill>
                  <a:schemeClr val="tx1"/>
                </a:solidFill>
                <a:latin typeface="Lato" panose="020F0502020204030203" pitchFamily="34" charset="0"/>
              </a:rPr>
              <a:t>	Components: Card reader controller, cash dispenser controller, 	receipt printer module, transaction processor module.</a:t>
            </a:r>
          </a:p>
          <a:p>
            <a:pPr lvl="0" eaLnBrk="0" fontAlgn="base" hangingPunct="0">
              <a:spcBef>
                <a:spcPct val="0"/>
              </a:spcBef>
              <a:spcAft>
                <a:spcPct val="0"/>
              </a:spcAft>
              <a:buClrTx/>
            </a:pPr>
            <a:endParaRPr lang="en-US" altLang="en-US" dirty="0">
              <a:solidFill>
                <a:schemeClr val="tx1"/>
              </a:solidFill>
              <a:latin typeface="Lato" panose="020F0502020204030203" pitchFamily="34" charset="0"/>
            </a:endParaRPr>
          </a:p>
          <a:p>
            <a:pPr lvl="0" eaLnBrk="0" fontAlgn="base" hangingPunct="0">
              <a:spcBef>
                <a:spcPct val="0"/>
              </a:spcBef>
              <a:spcAft>
                <a:spcPct val="0"/>
              </a:spcAft>
              <a:buClrTx/>
            </a:pPr>
            <a:r>
              <a:rPr lang="en-US" altLang="en-US" dirty="0">
                <a:solidFill>
                  <a:schemeClr val="tx1"/>
                </a:solidFill>
                <a:latin typeface="Lato" panose="020F0502020204030203" pitchFamily="34" charset="0"/>
              </a:rPr>
              <a:t>	Specifies how each component will work internally and interact with 	others.</a:t>
            </a:r>
          </a:p>
          <a:p>
            <a:pPr lvl="0" eaLnBrk="0" fontAlgn="base" hangingPunct="0">
              <a:spcBef>
                <a:spcPct val="0"/>
              </a:spcBef>
              <a:spcAft>
                <a:spcPct val="0"/>
              </a:spcAft>
              <a:buClrTx/>
            </a:pPr>
            <a:endParaRPr lang="en-US" altLang="en-US" dirty="0">
              <a:solidFill>
                <a:schemeClr val="tx1"/>
              </a:solidFill>
              <a:latin typeface="Lato" panose="020F0502020204030203" pitchFamily="34" charset="0"/>
            </a:endParaRPr>
          </a:p>
          <a:p>
            <a:pPr marL="342900" lvl="0" indent="-342900" eaLnBrk="0" fontAlgn="base" hangingPunct="0">
              <a:spcBef>
                <a:spcPct val="0"/>
              </a:spcBef>
              <a:spcAft>
                <a:spcPct val="0"/>
              </a:spcAft>
              <a:buClrTx/>
              <a:buFont typeface="+mj-lt"/>
              <a:buAutoNum type="arabicPeriod"/>
            </a:pPr>
            <a:endParaRPr lang="en-IN" dirty="0">
              <a:latin typeface="Lato" panose="020F0502020204030203" pitchFamily="34" charset="0"/>
            </a:endParaRPr>
          </a:p>
        </p:txBody>
      </p:sp>
    </p:spTree>
    <p:extLst>
      <p:ext uri="{BB962C8B-B14F-4D97-AF65-F5344CB8AC3E}">
        <p14:creationId xmlns:p14="http://schemas.microsoft.com/office/powerpoint/2010/main" val="31363378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3C194-6876-D1FA-9E8B-929449A8961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2A01B88-AF5E-B64E-A6C9-564DC16E284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087040"/>
            <a:ext cx="9144000" cy="2969419"/>
          </a:xfrm>
          <a:prstGeom prst="rect">
            <a:avLst/>
          </a:prstGeom>
        </p:spPr>
      </p:pic>
    </p:spTree>
    <p:extLst>
      <p:ext uri="{BB962C8B-B14F-4D97-AF65-F5344CB8AC3E}">
        <p14:creationId xmlns:p14="http://schemas.microsoft.com/office/powerpoint/2010/main" val="13611568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4F2CC-C06D-E67A-9DCB-83476EDF5995}"/>
            </a:ext>
          </a:extLst>
        </p:cNvPr>
        <p:cNvGrpSpPr/>
        <p:nvPr/>
      </p:nvGrpSpPr>
      <p:grpSpPr>
        <a:xfrm>
          <a:off x="0" y="0"/>
          <a:ext cx="0" cy="0"/>
          <a:chOff x="0" y="0"/>
          <a:chExt cx="0" cy="0"/>
        </a:xfrm>
      </p:grpSpPr>
      <p:pic>
        <p:nvPicPr>
          <p:cNvPr id="6149" name="Picture 5">
            <a:extLst>
              <a:ext uri="{FF2B5EF4-FFF2-40B4-BE49-F238E27FC236}">
                <a16:creationId xmlns:a16="http://schemas.microsoft.com/office/drawing/2014/main" id="{DEDBB459-E946-27D8-960B-D92734B5135F}"/>
              </a:ext>
            </a:extLst>
          </p:cNvPr>
          <p:cNvPicPr>
            <a:picLocks noChangeAspect="1" noChangeArrowheads="1"/>
          </p:cNvPicPr>
          <p:nvPr/>
        </p:nvPicPr>
        <p:blipFill>
          <a:blip r:embed="rId2">
            <a:clrChange>
              <a:clrFrom>
                <a:srgbClr val="FFFFFF"/>
              </a:clrFrom>
              <a:clrTo>
                <a:srgbClr val="FFFFFF">
                  <a:alpha val="0"/>
                </a:srgbClr>
              </a:clrTo>
            </a:clrChange>
          </a:blip>
          <a:srcRect/>
          <a:stretch/>
        </p:blipFill>
        <p:spPr bwMode="auto">
          <a:xfrm>
            <a:off x="7023219" y="2449194"/>
            <a:ext cx="2155444" cy="26943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F5D8B6A-DE0C-83C9-64D9-4304DBBA09D4}"/>
              </a:ext>
            </a:extLst>
          </p:cNvPr>
          <p:cNvSpPr>
            <a:spLocks noGrp="1"/>
          </p:cNvSpPr>
          <p:nvPr>
            <p:ph type="title"/>
          </p:nvPr>
        </p:nvSpPr>
        <p:spPr>
          <a:xfrm>
            <a:off x="852614" y="467360"/>
            <a:ext cx="7590345" cy="546180"/>
          </a:xfrm>
        </p:spPr>
        <p:txBody>
          <a:bodyPr/>
          <a:lstStyle/>
          <a:p>
            <a:r>
              <a:rPr lang="en-IN" sz="2000" dirty="0"/>
              <a:t>Data Structure Design → Data Structure Specification</a:t>
            </a:r>
          </a:p>
        </p:txBody>
      </p:sp>
      <p:sp>
        <p:nvSpPr>
          <p:cNvPr id="4" name="TextBox 3">
            <a:extLst>
              <a:ext uri="{FF2B5EF4-FFF2-40B4-BE49-F238E27FC236}">
                <a16:creationId xmlns:a16="http://schemas.microsoft.com/office/drawing/2014/main" id="{F2D9DE15-D3AB-A3F5-DAAF-300E36D0F30B}"/>
              </a:ext>
            </a:extLst>
          </p:cNvPr>
          <p:cNvSpPr txBox="1"/>
          <p:nvPr/>
        </p:nvSpPr>
        <p:spPr>
          <a:xfrm>
            <a:off x="1374546" y="1218087"/>
            <a:ext cx="6394907" cy="2462213"/>
          </a:xfrm>
          <a:prstGeom prst="rect">
            <a:avLst/>
          </a:prstGeom>
          <a:noFill/>
        </p:spPr>
        <p:txBody>
          <a:bodyPr wrap="square">
            <a:spAutoFit/>
          </a:bodyPr>
          <a:lstStyle/>
          <a:p>
            <a:pPr marL="342900" lvl="0" indent="-342900" eaLnBrk="0" fontAlgn="base" hangingPunct="0">
              <a:spcBef>
                <a:spcPct val="0"/>
              </a:spcBef>
              <a:spcAft>
                <a:spcPct val="0"/>
              </a:spcAft>
              <a:buClrTx/>
              <a:buFont typeface="+mj-lt"/>
              <a:buAutoNum type="arabicPeriod"/>
            </a:pPr>
            <a:r>
              <a:rPr lang="en-US" dirty="0">
                <a:latin typeface="Lato" panose="020F0502020204030203" pitchFamily="34" charset="0"/>
              </a:rPr>
              <a:t>The data structures used in the system implementation are designed in detail and specified. 					</a:t>
            </a:r>
          </a:p>
          <a:p>
            <a:pPr marL="342900" lvl="0" indent="-342900" eaLnBrk="0" fontAlgn="base" hangingPunct="0">
              <a:spcBef>
                <a:spcPct val="0"/>
              </a:spcBef>
              <a:spcAft>
                <a:spcPct val="0"/>
              </a:spcAft>
              <a:buClrTx/>
              <a:buFont typeface="+mj-lt"/>
              <a:buAutoNum type="arabicPeriod"/>
            </a:pPr>
            <a:r>
              <a:rPr lang="en-US" altLang="en-US" dirty="0">
                <a:solidFill>
                  <a:schemeClr val="tx1"/>
                </a:solidFill>
                <a:latin typeface="Lato" panose="020F0502020204030203" pitchFamily="34" charset="0"/>
              </a:rPr>
              <a:t>Decides how data will be organized and stored in the system.		</a:t>
            </a:r>
          </a:p>
          <a:p>
            <a:pPr marL="342900" lvl="0" indent="-342900" eaLnBrk="0" fontAlgn="base" hangingPunct="0">
              <a:spcBef>
                <a:spcPct val="0"/>
              </a:spcBef>
              <a:spcAft>
                <a:spcPct val="0"/>
              </a:spcAft>
              <a:buClrTx/>
              <a:buFont typeface="+mj-lt"/>
              <a:buAutoNum type="arabicPeriod"/>
            </a:pPr>
            <a:r>
              <a:rPr lang="en-US" altLang="en-US" dirty="0">
                <a:solidFill>
                  <a:schemeClr val="tx1"/>
                </a:solidFill>
                <a:latin typeface="Lato" panose="020F0502020204030203" pitchFamily="34" charset="0"/>
              </a:rPr>
              <a:t>Example</a:t>
            </a:r>
            <a:r>
              <a:rPr lang="en-US" altLang="en-US" b="1" dirty="0">
                <a:solidFill>
                  <a:schemeClr val="tx1"/>
                </a:solidFill>
                <a:latin typeface="Lato" panose="020F0502020204030203" pitchFamily="34" charset="0"/>
              </a:rPr>
              <a:t>:</a:t>
            </a:r>
            <a:endParaRPr lang="en-US" altLang="en-US" dirty="0">
              <a:solidFill>
                <a:schemeClr val="tx1"/>
              </a:solidFill>
              <a:latin typeface="Lato" panose="020F0502020204030203" pitchFamily="34" charset="0"/>
            </a:endParaRPr>
          </a:p>
          <a:p>
            <a:pPr lvl="1" eaLnBrk="0" fontAlgn="base" hangingPunct="0">
              <a:spcBef>
                <a:spcPct val="0"/>
              </a:spcBef>
              <a:spcAft>
                <a:spcPct val="0"/>
              </a:spcAft>
              <a:buClrTx/>
            </a:pPr>
            <a:r>
              <a:rPr lang="en-US" altLang="en-US" dirty="0">
                <a:solidFill>
                  <a:schemeClr val="tx1"/>
                </a:solidFill>
                <a:latin typeface="Lato" panose="020F0502020204030203" pitchFamily="34" charset="0"/>
              </a:rPr>
              <a:t>	Data structures: Account records, transaction logs, customer profiles.</a:t>
            </a:r>
          </a:p>
          <a:p>
            <a:pPr lvl="0" eaLnBrk="0" fontAlgn="base" hangingPunct="0">
              <a:spcBef>
                <a:spcPct val="0"/>
              </a:spcBef>
              <a:spcAft>
                <a:spcPct val="0"/>
              </a:spcAft>
              <a:buClrTx/>
            </a:pPr>
            <a:r>
              <a:rPr lang="en-US" altLang="en-US" dirty="0">
                <a:solidFill>
                  <a:schemeClr val="tx1"/>
                </a:solidFill>
                <a:latin typeface="Lato" panose="020F0502020204030203" pitchFamily="34" charset="0"/>
              </a:rPr>
              <a:t>	Defines structure fields (e.g., account number, balance, PIN hash).</a:t>
            </a:r>
          </a:p>
          <a:p>
            <a:pPr marL="342900" lvl="0" indent="-342900" eaLnBrk="0" fontAlgn="base" hangingPunct="0">
              <a:spcBef>
                <a:spcPct val="0"/>
              </a:spcBef>
              <a:spcAft>
                <a:spcPct val="0"/>
              </a:spcAft>
              <a:buClrTx/>
              <a:buFont typeface="+mj-lt"/>
              <a:buAutoNum type="arabicPeriod"/>
            </a:pPr>
            <a:endParaRPr lang="en-US" altLang="en-US" dirty="0">
              <a:solidFill>
                <a:schemeClr val="tx1"/>
              </a:solidFill>
              <a:latin typeface="Lato" panose="020F0502020204030203" pitchFamily="34" charset="0"/>
            </a:endParaRPr>
          </a:p>
          <a:p>
            <a:pPr marL="342900" lvl="0" indent="-342900" eaLnBrk="0" fontAlgn="base" hangingPunct="0">
              <a:spcBef>
                <a:spcPct val="0"/>
              </a:spcBef>
              <a:spcAft>
                <a:spcPct val="0"/>
              </a:spcAft>
              <a:buClrTx/>
              <a:buFont typeface="+mj-lt"/>
              <a:buAutoNum type="arabicPeriod"/>
            </a:pPr>
            <a:endParaRPr lang="en-IN" dirty="0">
              <a:latin typeface="Lato" panose="020F0502020204030203" pitchFamily="34" charset="0"/>
            </a:endParaRPr>
          </a:p>
        </p:txBody>
      </p:sp>
    </p:spTree>
    <p:extLst>
      <p:ext uri="{BB962C8B-B14F-4D97-AF65-F5344CB8AC3E}">
        <p14:creationId xmlns:p14="http://schemas.microsoft.com/office/powerpoint/2010/main" val="917770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8CF76-63B3-ABA6-D030-6E5F209EC2C7}"/>
            </a:ext>
          </a:extLst>
        </p:cNvPr>
        <p:cNvGrpSpPr/>
        <p:nvPr/>
      </p:nvGrpSpPr>
      <p:grpSpPr>
        <a:xfrm>
          <a:off x="0" y="0"/>
          <a:ext cx="0" cy="0"/>
          <a:chOff x="0" y="0"/>
          <a:chExt cx="0" cy="0"/>
        </a:xfrm>
      </p:grpSpPr>
      <p:pic>
        <p:nvPicPr>
          <p:cNvPr id="6149" name="Picture 5">
            <a:extLst>
              <a:ext uri="{FF2B5EF4-FFF2-40B4-BE49-F238E27FC236}">
                <a16:creationId xmlns:a16="http://schemas.microsoft.com/office/drawing/2014/main" id="{A7B70C17-08B5-D5D2-DF04-F7BE94C0C991}"/>
              </a:ext>
            </a:extLst>
          </p:cNvPr>
          <p:cNvPicPr>
            <a:picLocks noChangeAspect="1" noChangeArrowheads="1"/>
          </p:cNvPicPr>
          <p:nvPr/>
        </p:nvPicPr>
        <p:blipFill>
          <a:blip r:embed="rId2">
            <a:clrChange>
              <a:clrFrom>
                <a:srgbClr val="FFFFFF"/>
              </a:clrFrom>
              <a:clrTo>
                <a:srgbClr val="FFFFFF">
                  <a:alpha val="0"/>
                </a:srgbClr>
              </a:clrTo>
            </a:clrChange>
          </a:blip>
          <a:srcRect/>
          <a:stretch/>
        </p:blipFill>
        <p:spPr bwMode="auto">
          <a:xfrm>
            <a:off x="5804018" y="2524813"/>
            <a:ext cx="2801200" cy="2801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575EC5-A308-D99A-EADE-A22C7B5D1D27}"/>
              </a:ext>
            </a:extLst>
          </p:cNvPr>
          <p:cNvSpPr>
            <a:spLocks noGrp="1"/>
          </p:cNvSpPr>
          <p:nvPr>
            <p:ph type="title"/>
          </p:nvPr>
        </p:nvSpPr>
        <p:spPr>
          <a:xfrm>
            <a:off x="852614" y="467360"/>
            <a:ext cx="7590345" cy="546180"/>
          </a:xfrm>
        </p:spPr>
        <p:txBody>
          <a:bodyPr/>
          <a:lstStyle/>
          <a:p>
            <a:r>
              <a:rPr lang="en-IN" sz="2000" dirty="0"/>
              <a:t>Algorithm Design → Algorithm Specification</a:t>
            </a:r>
          </a:p>
        </p:txBody>
      </p:sp>
      <p:sp>
        <p:nvSpPr>
          <p:cNvPr id="4" name="TextBox 3">
            <a:extLst>
              <a:ext uri="{FF2B5EF4-FFF2-40B4-BE49-F238E27FC236}">
                <a16:creationId xmlns:a16="http://schemas.microsoft.com/office/drawing/2014/main" id="{418AFB21-23F7-DB69-69BB-F35F593CF546}"/>
              </a:ext>
            </a:extLst>
          </p:cNvPr>
          <p:cNvSpPr txBox="1"/>
          <p:nvPr/>
        </p:nvSpPr>
        <p:spPr>
          <a:xfrm>
            <a:off x="1374546" y="1218087"/>
            <a:ext cx="6394907" cy="2893100"/>
          </a:xfrm>
          <a:prstGeom prst="rect">
            <a:avLst/>
          </a:prstGeom>
          <a:noFill/>
        </p:spPr>
        <p:txBody>
          <a:bodyPr wrap="square">
            <a:spAutoFit/>
          </a:bodyPr>
          <a:lstStyle/>
          <a:p>
            <a:pPr marL="342900" lvl="0" indent="-342900" eaLnBrk="0" fontAlgn="base" hangingPunct="0">
              <a:spcBef>
                <a:spcPct val="0"/>
              </a:spcBef>
              <a:spcAft>
                <a:spcPct val="0"/>
              </a:spcAft>
              <a:buClrTx/>
              <a:buFont typeface="+mj-lt"/>
              <a:buAutoNum type="arabicPeriod"/>
            </a:pPr>
            <a:r>
              <a:rPr lang="en-US" dirty="0">
                <a:latin typeface="Lato" panose="020F0502020204030203" pitchFamily="34" charset="0"/>
              </a:rPr>
              <a:t>The algorithms used to provide services are designed in detail and specified.	</a:t>
            </a:r>
          </a:p>
          <a:p>
            <a:pPr marL="342900" lvl="0" indent="-342900" eaLnBrk="0" fontAlgn="base" hangingPunct="0">
              <a:spcBef>
                <a:spcPct val="0"/>
              </a:spcBef>
              <a:spcAft>
                <a:spcPct val="0"/>
              </a:spcAft>
              <a:buClrTx/>
              <a:buFont typeface="+mj-lt"/>
              <a:buAutoNum type="arabicPeriod"/>
            </a:pPr>
            <a:r>
              <a:rPr lang="en-US" altLang="en-US" dirty="0">
                <a:solidFill>
                  <a:schemeClr val="tx1"/>
                </a:solidFill>
                <a:latin typeface="Lato" panose="020F0502020204030203" pitchFamily="34" charset="0"/>
              </a:rPr>
              <a:t>Defines step-by-step logic for functions in the system.			</a:t>
            </a:r>
          </a:p>
          <a:p>
            <a:pPr marL="342900" lvl="0" indent="-342900" eaLnBrk="0" fontAlgn="base" hangingPunct="0">
              <a:spcBef>
                <a:spcPct val="0"/>
              </a:spcBef>
              <a:spcAft>
                <a:spcPct val="0"/>
              </a:spcAft>
              <a:buClrTx/>
              <a:buFont typeface="+mj-lt"/>
              <a:buAutoNum type="arabicPeriod"/>
            </a:pPr>
            <a:r>
              <a:rPr lang="en-US" altLang="en-US" dirty="0">
                <a:solidFill>
                  <a:schemeClr val="tx1"/>
                </a:solidFill>
                <a:latin typeface="Lato" panose="020F0502020204030203" pitchFamily="34" charset="0"/>
              </a:rPr>
              <a:t>Example:</a:t>
            </a:r>
          </a:p>
          <a:p>
            <a:pPr lvl="0" eaLnBrk="0" fontAlgn="base" hangingPunct="0">
              <a:spcBef>
                <a:spcPct val="0"/>
              </a:spcBef>
              <a:spcAft>
                <a:spcPct val="0"/>
              </a:spcAft>
              <a:buClrTx/>
            </a:pPr>
            <a:r>
              <a:rPr lang="en-US" altLang="en-US" dirty="0">
                <a:solidFill>
                  <a:schemeClr val="tx1"/>
                </a:solidFill>
                <a:latin typeface="Lato" panose="020F0502020204030203" pitchFamily="34" charset="0"/>
              </a:rPr>
              <a:t>	PIN verification algorithm.</a:t>
            </a:r>
          </a:p>
          <a:p>
            <a:pPr lvl="0" eaLnBrk="0" fontAlgn="base" hangingPunct="0">
              <a:spcBef>
                <a:spcPct val="0"/>
              </a:spcBef>
              <a:spcAft>
                <a:spcPct val="0"/>
              </a:spcAft>
              <a:buClrTx/>
            </a:pPr>
            <a:r>
              <a:rPr lang="en-US" altLang="en-US" dirty="0">
                <a:solidFill>
                  <a:schemeClr val="tx1"/>
                </a:solidFill>
                <a:latin typeface="Lato" panose="020F0502020204030203" pitchFamily="34" charset="0"/>
              </a:rPr>
              <a:t>	Cash withdrawal process: </a:t>
            </a:r>
          </a:p>
          <a:p>
            <a:pPr lvl="0" eaLnBrk="0" fontAlgn="base" hangingPunct="0">
              <a:spcBef>
                <a:spcPct val="0"/>
              </a:spcBef>
              <a:spcAft>
                <a:spcPct val="0"/>
              </a:spcAft>
              <a:buClrTx/>
            </a:pPr>
            <a:r>
              <a:rPr lang="en-US" altLang="en-US" dirty="0">
                <a:solidFill>
                  <a:schemeClr val="tx1"/>
                </a:solidFill>
                <a:latin typeface="Lato" panose="020F0502020204030203" pitchFamily="34" charset="0"/>
              </a:rPr>
              <a:t>		Check balance.</a:t>
            </a:r>
          </a:p>
          <a:p>
            <a:pPr marL="457200" lvl="1" eaLnBrk="0" fontAlgn="base" hangingPunct="0">
              <a:spcBef>
                <a:spcPct val="0"/>
              </a:spcBef>
              <a:spcAft>
                <a:spcPct val="0"/>
              </a:spcAft>
              <a:buClrTx/>
            </a:pPr>
            <a:r>
              <a:rPr lang="en-US" altLang="en-US" dirty="0">
                <a:solidFill>
                  <a:schemeClr val="tx1"/>
                </a:solidFill>
                <a:latin typeface="Lato" panose="020F0502020204030203" pitchFamily="34" charset="0"/>
              </a:rPr>
              <a:t>		Deduct requested amount.</a:t>
            </a:r>
          </a:p>
          <a:p>
            <a:pPr marL="457200" lvl="1" eaLnBrk="0" fontAlgn="base" hangingPunct="0">
              <a:spcBef>
                <a:spcPct val="0"/>
              </a:spcBef>
              <a:spcAft>
                <a:spcPct val="0"/>
              </a:spcAft>
              <a:buClrTx/>
            </a:pPr>
            <a:r>
              <a:rPr lang="en-US" altLang="en-US" dirty="0">
                <a:solidFill>
                  <a:schemeClr val="tx1"/>
                </a:solidFill>
                <a:latin typeface="Lato" panose="020F0502020204030203" pitchFamily="34" charset="0"/>
              </a:rPr>
              <a:t>		Update database.</a:t>
            </a:r>
          </a:p>
          <a:p>
            <a:pPr marL="457200" lvl="1" eaLnBrk="0" fontAlgn="base" hangingPunct="0">
              <a:spcBef>
                <a:spcPct val="0"/>
              </a:spcBef>
              <a:spcAft>
                <a:spcPct val="0"/>
              </a:spcAft>
              <a:buClrTx/>
            </a:pPr>
            <a:r>
              <a:rPr lang="en-US" altLang="en-US" dirty="0">
                <a:solidFill>
                  <a:schemeClr val="tx1"/>
                </a:solidFill>
                <a:latin typeface="Lato" panose="020F0502020204030203" pitchFamily="34" charset="0"/>
              </a:rPr>
              <a:t>		Trigger cash dispenser.</a:t>
            </a:r>
          </a:p>
          <a:p>
            <a:pPr marL="342900" lvl="0" indent="-342900" eaLnBrk="0" fontAlgn="base" hangingPunct="0">
              <a:spcBef>
                <a:spcPct val="0"/>
              </a:spcBef>
              <a:spcAft>
                <a:spcPct val="0"/>
              </a:spcAft>
              <a:buClrTx/>
              <a:buFont typeface="+mj-lt"/>
              <a:buAutoNum type="arabicPeriod"/>
            </a:pPr>
            <a:endParaRPr lang="en-US" altLang="en-US" dirty="0">
              <a:solidFill>
                <a:schemeClr val="tx1"/>
              </a:solidFill>
              <a:latin typeface="Lato" panose="020F0502020204030203" pitchFamily="34" charset="0"/>
            </a:endParaRPr>
          </a:p>
          <a:p>
            <a:pPr marL="342900" lvl="0" indent="-342900" eaLnBrk="0" fontAlgn="base" hangingPunct="0">
              <a:spcBef>
                <a:spcPct val="0"/>
              </a:spcBef>
              <a:spcAft>
                <a:spcPct val="0"/>
              </a:spcAft>
              <a:buClrTx/>
              <a:buFont typeface="+mj-lt"/>
              <a:buAutoNum type="arabicPeriod"/>
            </a:pPr>
            <a:endParaRPr lang="en-IN" dirty="0">
              <a:latin typeface="Lato" panose="020F0502020204030203" pitchFamily="34" charset="0"/>
            </a:endParaRPr>
          </a:p>
        </p:txBody>
      </p:sp>
    </p:spTree>
    <p:extLst>
      <p:ext uri="{BB962C8B-B14F-4D97-AF65-F5344CB8AC3E}">
        <p14:creationId xmlns:p14="http://schemas.microsoft.com/office/powerpoint/2010/main" val="597963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B7404A67-BAF9-E40D-910B-710FB1249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5738"/>
            <a:ext cx="9144000" cy="4312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998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31"/>
          <p:cNvSpPr/>
          <p:nvPr/>
        </p:nvSpPr>
        <p:spPr>
          <a:xfrm rot="4500170">
            <a:off x="4617605" y="7399"/>
            <a:ext cx="5575737" cy="4867271"/>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txBox="1">
            <a:spLocks noGrp="1"/>
          </p:cNvSpPr>
          <p:nvPr>
            <p:ph type="title"/>
          </p:nvPr>
        </p:nvSpPr>
        <p:spPr>
          <a:xfrm>
            <a:off x="465986" y="1290267"/>
            <a:ext cx="2804400" cy="10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Water fall model</a:t>
            </a:r>
            <a:endParaRPr sz="2400" dirty="0"/>
          </a:p>
        </p:txBody>
      </p:sp>
      <p:sp>
        <p:nvSpPr>
          <p:cNvPr id="968" name="Google Shape;968;p31"/>
          <p:cNvSpPr txBox="1">
            <a:spLocks noGrp="1"/>
          </p:cNvSpPr>
          <p:nvPr>
            <p:ph type="subTitle" idx="1"/>
          </p:nvPr>
        </p:nvSpPr>
        <p:spPr>
          <a:xfrm>
            <a:off x="277200" y="2407820"/>
            <a:ext cx="4294800" cy="2070900"/>
          </a:xfrm>
          <a:prstGeom prst="rect">
            <a:avLst/>
          </a:prstGeom>
        </p:spPr>
        <p:txBody>
          <a:bodyPr spcFirstLastPara="1" wrap="square" lIns="91425" tIns="91425" rIns="91425" bIns="91425" anchor="t" anchorCtr="0">
            <a:noAutofit/>
          </a:bodyPr>
          <a:lstStyle/>
          <a:p>
            <a:pPr marL="381000" indent="-228600">
              <a:buFont typeface="+mj-lt"/>
              <a:buAutoNum type="arabicPeriod"/>
            </a:pPr>
            <a:r>
              <a:rPr lang="en-US" dirty="0">
                <a:latin typeface="Lato" panose="020F0502020204030203" pitchFamily="34" charset="0"/>
              </a:rPr>
              <a:t>This takes the activities and represents them as separate process phases such as requirements specification, software design, implementation, testing and so on. After each stage is defined it is 'signed-off, and development goes on to the following stage.</a:t>
            </a:r>
          </a:p>
          <a:p>
            <a:pPr marL="381000" indent="-228600">
              <a:buFont typeface="+mj-lt"/>
              <a:buAutoNum type="arabicPeriod"/>
            </a:pPr>
            <a:r>
              <a:rPr lang="en-US" dirty="0">
                <a:latin typeface="Lato" panose="020F0502020204030203" pitchFamily="34" charset="0"/>
              </a:rPr>
              <a:t>This is also called </a:t>
            </a:r>
            <a:r>
              <a:rPr lang="en-IN" dirty="0"/>
              <a:t>software life cycle model.</a:t>
            </a:r>
          </a:p>
          <a:p>
            <a:pPr marL="381000" indent="-228600">
              <a:buFont typeface="+mj-lt"/>
              <a:buAutoNum type="arabicPeriod"/>
            </a:pPr>
            <a:r>
              <a:rPr lang="en-US" dirty="0">
                <a:latin typeface="Lato" panose="020F0502020204030203" pitchFamily="34" charset="0"/>
              </a:rPr>
              <a:t>Waterfall is great when the goal is clear and fixed. </a:t>
            </a:r>
          </a:p>
        </p:txBody>
      </p:sp>
      <p:pic>
        <p:nvPicPr>
          <p:cNvPr id="1028" name="Picture 4">
            <a:extLst>
              <a:ext uri="{FF2B5EF4-FFF2-40B4-BE49-F238E27FC236}">
                <a16:creationId xmlns:a16="http://schemas.microsoft.com/office/drawing/2014/main" id="{17780101-3F59-6179-3990-4E31156377CF}"/>
              </a:ext>
            </a:extLst>
          </p:cNvPr>
          <p:cNvPicPr>
            <a:picLocks noGrp="1" noChangeAspect="1" noChangeArrowheads="1"/>
          </p:cNvPicPr>
          <p:nvPr>
            <p:ph type="pic" idx="2"/>
          </p:nvPr>
        </p:nvPicPr>
        <p:blipFill rotWithShape="1">
          <a:blip r:embed="rId3">
            <a:clrChange>
              <a:clrFrom>
                <a:srgbClr val="FFFFFF"/>
              </a:clrFrom>
              <a:clrTo>
                <a:srgbClr val="FFFFFF">
                  <a:alpha val="0"/>
                </a:srgbClr>
              </a:clrTo>
            </a:clrChange>
          </a:blip>
          <a:srcRect l="335" r="-348"/>
          <a:stretch>
            <a:fillRect/>
          </a:stretch>
        </p:blipFill>
        <p:spPr bwMode="auto">
          <a:xfrm>
            <a:off x="3805881" y="1290267"/>
            <a:ext cx="5132173" cy="2990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17">
          <a:extLst>
            <a:ext uri="{FF2B5EF4-FFF2-40B4-BE49-F238E27FC236}">
              <a16:creationId xmlns:a16="http://schemas.microsoft.com/office/drawing/2014/main" id="{F7A6E3A6-1AAF-C036-58CE-84211893A9FB}"/>
            </a:ext>
          </a:extLst>
        </p:cNvPr>
        <p:cNvGrpSpPr/>
        <p:nvPr/>
      </p:nvGrpSpPr>
      <p:grpSpPr>
        <a:xfrm>
          <a:off x="0" y="0"/>
          <a:ext cx="0" cy="0"/>
          <a:chOff x="0" y="0"/>
          <a:chExt cx="0" cy="0"/>
        </a:xfrm>
      </p:grpSpPr>
      <p:sp>
        <p:nvSpPr>
          <p:cNvPr id="1018" name="Google Shape;1018;p32">
            <a:extLst>
              <a:ext uri="{FF2B5EF4-FFF2-40B4-BE49-F238E27FC236}">
                <a16:creationId xmlns:a16="http://schemas.microsoft.com/office/drawing/2014/main" id="{7B1F56C2-EA91-DC57-68D0-DE8BA04968B2}"/>
              </a:ext>
            </a:extLst>
          </p:cNvPr>
          <p:cNvSpPr/>
          <p:nvPr/>
        </p:nvSpPr>
        <p:spPr>
          <a:xfrm rot="-7219687" flipH="1">
            <a:off x="-1095655" y="408466"/>
            <a:ext cx="5219277" cy="470790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a:extLst>
              <a:ext uri="{FF2B5EF4-FFF2-40B4-BE49-F238E27FC236}">
                <a16:creationId xmlns:a16="http://schemas.microsoft.com/office/drawing/2014/main" id="{8AEF781B-4B37-36AF-8D93-344F0939C044}"/>
              </a:ext>
            </a:extLst>
          </p:cNvPr>
          <p:cNvSpPr txBox="1">
            <a:spLocks noGrp="1"/>
          </p:cNvSpPr>
          <p:nvPr>
            <p:ph type="title"/>
          </p:nvPr>
        </p:nvSpPr>
        <p:spPr>
          <a:xfrm>
            <a:off x="4047175" y="2281352"/>
            <a:ext cx="4383600" cy="841800"/>
          </a:xfrm>
          <a:prstGeom prst="rect">
            <a:avLst/>
          </a:prstGeom>
        </p:spPr>
        <p:txBody>
          <a:bodyPr spcFirstLastPara="1" wrap="square" lIns="91425" tIns="91425" rIns="91425" bIns="91425" anchor="t" anchorCtr="0">
            <a:noAutofit/>
          </a:bodyPr>
          <a:lstStyle/>
          <a:p>
            <a:pPr lvl="0"/>
            <a:r>
              <a:rPr lang="en-IN" dirty="0"/>
              <a:t>The Rational Unified Process</a:t>
            </a:r>
          </a:p>
        </p:txBody>
      </p:sp>
      <p:sp>
        <p:nvSpPr>
          <p:cNvPr id="1020" name="Google Shape;1020;p32">
            <a:extLst>
              <a:ext uri="{FF2B5EF4-FFF2-40B4-BE49-F238E27FC236}">
                <a16:creationId xmlns:a16="http://schemas.microsoft.com/office/drawing/2014/main" id="{2D3BA759-67F9-4E82-BD1A-127B26E2FFA5}"/>
              </a:ext>
            </a:extLst>
          </p:cNvPr>
          <p:cNvSpPr txBox="1">
            <a:spLocks noGrp="1"/>
          </p:cNvSpPr>
          <p:nvPr>
            <p:ph type="title" idx="2"/>
          </p:nvPr>
        </p:nvSpPr>
        <p:spPr>
          <a:xfrm>
            <a:off x="4047175" y="1321975"/>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pic>
        <p:nvPicPr>
          <p:cNvPr id="1021" name="Google Shape;1021;p32">
            <a:extLst>
              <a:ext uri="{FF2B5EF4-FFF2-40B4-BE49-F238E27FC236}">
                <a16:creationId xmlns:a16="http://schemas.microsoft.com/office/drawing/2014/main" id="{DE93133B-D1A1-2377-7DA7-5D398D0C81C0}"/>
              </a:ext>
            </a:extLst>
          </p:cNvPr>
          <p:cNvPicPr preferRelativeResize="0">
            <a:picLocks noGrp="1"/>
          </p:cNvPicPr>
          <p:nvPr>
            <p:ph type="pic" idx="3"/>
          </p:nvPr>
        </p:nvPicPr>
        <p:blipFill rotWithShape="1">
          <a:blip r:embed="rId3"/>
          <a:srcRect/>
          <a:stretch/>
        </p:blipFill>
        <p:spPr>
          <a:xfrm>
            <a:off x="484625" y="1076550"/>
            <a:ext cx="2990400" cy="2990400"/>
          </a:xfrm>
          <a:prstGeom prst="roundRect">
            <a:avLst>
              <a:gd name="adj" fmla="val 16667"/>
            </a:avLst>
          </a:prstGeom>
        </p:spPr>
      </p:pic>
      <p:grpSp>
        <p:nvGrpSpPr>
          <p:cNvPr id="1011" name="Google Shape;1850;p49">
            <a:extLst>
              <a:ext uri="{FF2B5EF4-FFF2-40B4-BE49-F238E27FC236}">
                <a16:creationId xmlns:a16="http://schemas.microsoft.com/office/drawing/2014/main" id="{F990B668-243E-FB65-8773-9E8C9FD32D4B}"/>
              </a:ext>
            </a:extLst>
          </p:cNvPr>
          <p:cNvGrpSpPr/>
          <p:nvPr/>
        </p:nvGrpSpPr>
        <p:grpSpPr>
          <a:xfrm>
            <a:off x="484625" y="3895997"/>
            <a:ext cx="654462" cy="491711"/>
            <a:chOff x="7502937" y="568325"/>
            <a:chExt cx="654462" cy="491711"/>
          </a:xfrm>
        </p:grpSpPr>
        <p:grpSp>
          <p:nvGrpSpPr>
            <p:cNvPr id="1012" name="Google Shape;1851;p49">
              <a:extLst>
                <a:ext uri="{FF2B5EF4-FFF2-40B4-BE49-F238E27FC236}">
                  <a16:creationId xmlns:a16="http://schemas.microsoft.com/office/drawing/2014/main" id="{716258DF-543D-1596-1A44-AAD6B334D583}"/>
                </a:ext>
              </a:extLst>
            </p:cNvPr>
            <p:cNvGrpSpPr/>
            <p:nvPr/>
          </p:nvGrpSpPr>
          <p:grpSpPr>
            <a:xfrm>
              <a:off x="7502937" y="568325"/>
              <a:ext cx="654462" cy="491711"/>
              <a:chOff x="7502937" y="568325"/>
              <a:chExt cx="654462" cy="491711"/>
            </a:xfrm>
          </p:grpSpPr>
          <p:sp>
            <p:nvSpPr>
              <p:cNvPr id="1017" name="Google Shape;1852;p49">
                <a:extLst>
                  <a:ext uri="{FF2B5EF4-FFF2-40B4-BE49-F238E27FC236}">
                    <a16:creationId xmlns:a16="http://schemas.microsoft.com/office/drawing/2014/main" id="{D04D2921-2C03-0738-29E5-517F93F526E7}"/>
                  </a:ext>
                </a:extLst>
              </p:cNvPr>
              <p:cNvSpPr/>
              <p:nvPr/>
            </p:nvSpPr>
            <p:spPr>
              <a:xfrm rot="-10195540">
                <a:off x="7580346" y="568325"/>
                <a:ext cx="522573" cy="216404"/>
              </a:xfrm>
              <a:custGeom>
                <a:avLst/>
                <a:gdLst/>
                <a:ahLst/>
                <a:cxnLst/>
                <a:rect l="l" t="t" r="r" b="b"/>
                <a:pathLst>
                  <a:path w="522351" h="216312" extrusionOk="0">
                    <a:moveTo>
                      <a:pt x="0" y="0"/>
                    </a:moveTo>
                    <a:lnTo>
                      <a:pt x="522351" y="0"/>
                    </a:lnTo>
                    <a:lnTo>
                      <a:pt x="522351" y="216313"/>
                    </a:lnTo>
                    <a:lnTo>
                      <a:pt x="0" y="21631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853;p49">
                <a:extLst>
                  <a:ext uri="{FF2B5EF4-FFF2-40B4-BE49-F238E27FC236}">
                    <a16:creationId xmlns:a16="http://schemas.microsoft.com/office/drawing/2014/main" id="{E01A72EA-603D-7B49-6A64-7AD0EFDD13E5}"/>
                  </a:ext>
                </a:extLst>
              </p:cNvPr>
              <p:cNvSpPr/>
              <p:nvPr/>
            </p:nvSpPr>
            <p:spPr>
              <a:xfrm rot="10800000">
                <a:off x="7576185" y="585692"/>
                <a:ext cx="522350" cy="216312"/>
              </a:xfrm>
              <a:custGeom>
                <a:avLst/>
                <a:gdLst/>
                <a:ahLst/>
                <a:cxnLst/>
                <a:rect l="l" t="t" r="r" b="b"/>
                <a:pathLst>
                  <a:path w="522350" h="216312" extrusionOk="0">
                    <a:moveTo>
                      <a:pt x="0" y="0"/>
                    </a:moveTo>
                    <a:lnTo>
                      <a:pt x="522351" y="0"/>
                    </a:lnTo>
                    <a:lnTo>
                      <a:pt x="522351" y="216313"/>
                    </a:lnTo>
                    <a:lnTo>
                      <a:pt x="0" y="21631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854;p49">
                <a:extLst>
                  <a:ext uri="{FF2B5EF4-FFF2-40B4-BE49-F238E27FC236}">
                    <a16:creationId xmlns:a16="http://schemas.microsoft.com/office/drawing/2014/main" id="{5C80D792-3239-B3E6-0C4B-2D23651F1888}"/>
                  </a:ext>
                </a:extLst>
              </p:cNvPr>
              <p:cNvSpPr/>
              <p:nvPr/>
            </p:nvSpPr>
            <p:spPr>
              <a:xfrm rot="10533442">
                <a:off x="7589040" y="638013"/>
                <a:ext cx="488498" cy="185355"/>
              </a:xfrm>
              <a:custGeom>
                <a:avLst/>
                <a:gdLst/>
                <a:ahLst/>
                <a:cxnLst/>
                <a:rect l="l" t="t" r="r" b="b"/>
                <a:pathLst>
                  <a:path w="488251" h="185261" extrusionOk="0">
                    <a:moveTo>
                      <a:pt x="0" y="0"/>
                    </a:moveTo>
                    <a:lnTo>
                      <a:pt x="488251" y="0"/>
                    </a:lnTo>
                    <a:lnTo>
                      <a:pt x="488251" y="185261"/>
                    </a:lnTo>
                    <a:lnTo>
                      <a:pt x="0" y="18526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855;p49">
                <a:extLst>
                  <a:ext uri="{FF2B5EF4-FFF2-40B4-BE49-F238E27FC236}">
                    <a16:creationId xmlns:a16="http://schemas.microsoft.com/office/drawing/2014/main" id="{BB1C488E-C796-B28E-E1B7-799F2C0ADDF3}"/>
                  </a:ext>
                </a:extLst>
              </p:cNvPr>
              <p:cNvSpPr/>
              <p:nvPr/>
            </p:nvSpPr>
            <p:spPr>
              <a:xfrm>
                <a:off x="7502937" y="619886"/>
                <a:ext cx="654462" cy="440150"/>
              </a:xfrm>
              <a:custGeom>
                <a:avLst/>
                <a:gdLst/>
                <a:ahLst/>
                <a:cxnLst/>
                <a:rect l="l" t="t" r="r" b="b"/>
                <a:pathLst>
                  <a:path w="654462" h="440150" extrusionOk="0">
                    <a:moveTo>
                      <a:pt x="204502" y="11430"/>
                    </a:moveTo>
                    <a:lnTo>
                      <a:pt x="254794" y="61722"/>
                    </a:lnTo>
                    <a:cubicBezTo>
                      <a:pt x="262128" y="69056"/>
                      <a:pt x="272034" y="73152"/>
                      <a:pt x="282321" y="73152"/>
                    </a:cubicBezTo>
                    <a:lnTo>
                      <a:pt x="615506" y="73152"/>
                    </a:lnTo>
                    <a:cubicBezTo>
                      <a:pt x="637032" y="73152"/>
                      <a:pt x="654463" y="90583"/>
                      <a:pt x="654463" y="112109"/>
                    </a:cubicBezTo>
                    <a:lnTo>
                      <a:pt x="654463" y="401193"/>
                    </a:lnTo>
                    <a:cubicBezTo>
                      <a:pt x="654463" y="422720"/>
                      <a:pt x="637032" y="440150"/>
                      <a:pt x="615506" y="440150"/>
                    </a:cubicBezTo>
                    <a:lnTo>
                      <a:pt x="38957" y="440150"/>
                    </a:lnTo>
                    <a:cubicBezTo>
                      <a:pt x="17431" y="440150"/>
                      <a:pt x="0" y="422720"/>
                      <a:pt x="0" y="401193"/>
                    </a:cubicBezTo>
                    <a:lnTo>
                      <a:pt x="0" y="38957"/>
                    </a:lnTo>
                    <a:cubicBezTo>
                      <a:pt x="0" y="17431"/>
                      <a:pt x="17431" y="0"/>
                      <a:pt x="38957" y="0"/>
                    </a:cubicBezTo>
                    <a:lnTo>
                      <a:pt x="176974" y="0"/>
                    </a:lnTo>
                    <a:cubicBezTo>
                      <a:pt x="187262" y="0"/>
                      <a:pt x="197167" y="4096"/>
                      <a:pt x="204502" y="114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13" name="Google Shape;1856;p49">
              <a:extLst>
                <a:ext uri="{FF2B5EF4-FFF2-40B4-BE49-F238E27FC236}">
                  <a16:creationId xmlns:a16="http://schemas.microsoft.com/office/drawing/2014/main" id="{4529FB53-591E-DF58-147C-44098A35B999}"/>
                </a:ext>
              </a:extLst>
            </p:cNvPr>
            <p:cNvGrpSpPr/>
            <p:nvPr/>
          </p:nvGrpSpPr>
          <p:grpSpPr>
            <a:xfrm>
              <a:off x="7971282" y="953643"/>
              <a:ext cx="120491" cy="46004"/>
              <a:chOff x="7971282" y="953643"/>
              <a:chExt cx="120491" cy="46004"/>
            </a:xfrm>
          </p:grpSpPr>
          <p:sp>
            <p:nvSpPr>
              <p:cNvPr id="1015" name="Google Shape;1857;p49">
                <a:extLst>
                  <a:ext uri="{FF2B5EF4-FFF2-40B4-BE49-F238E27FC236}">
                    <a16:creationId xmlns:a16="http://schemas.microsoft.com/office/drawing/2014/main" id="{00AFE5FD-3A61-8536-54A0-41FFE0565BC5}"/>
                  </a:ext>
                </a:extLst>
              </p:cNvPr>
              <p:cNvSpPr/>
              <p:nvPr/>
            </p:nvSpPr>
            <p:spPr>
              <a:xfrm>
                <a:off x="7971282" y="983265"/>
                <a:ext cx="88773" cy="16382"/>
              </a:xfrm>
              <a:custGeom>
                <a:avLst/>
                <a:gdLst/>
                <a:ahLst/>
                <a:cxnLst/>
                <a:rect l="l" t="t" r="r" b="b"/>
                <a:pathLst>
                  <a:path w="88773" h="16382" extrusionOk="0">
                    <a:moveTo>
                      <a:pt x="0" y="0"/>
                    </a:moveTo>
                    <a:lnTo>
                      <a:pt x="88773" y="0"/>
                    </a:lnTo>
                    <a:lnTo>
                      <a:pt x="88773" y="16383"/>
                    </a:lnTo>
                    <a:lnTo>
                      <a:pt x="0" y="1638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858;p49">
                <a:extLst>
                  <a:ext uri="{FF2B5EF4-FFF2-40B4-BE49-F238E27FC236}">
                    <a16:creationId xmlns:a16="http://schemas.microsoft.com/office/drawing/2014/main" id="{CD339EC6-6D8E-7794-913A-502CC8D9623B}"/>
                  </a:ext>
                </a:extLst>
              </p:cNvPr>
              <p:cNvSpPr/>
              <p:nvPr/>
            </p:nvSpPr>
            <p:spPr>
              <a:xfrm>
                <a:off x="7971282" y="953643"/>
                <a:ext cx="120491" cy="16382"/>
              </a:xfrm>
              <a:custGeom>
                <a:avLst/>
                <a:gdLst/>
                <a:ahLst/>
                <a:cxnLst/>
                <a:rect l="l" t="t" r="r" b="b"/>
                <a:pathLst>
                  <a:path w="120491" h="16382" extrusionOk="0">
                    <a:moveTo>
                      <a:pt x="0" y="0"/>
                    </a:moveTo>
                    <a:lnTo>
                      <a:pt x="120492" y="0"/>
                    </a:lnTo>
                    <a:lnTo>
                      <a:pt x="120492" y="16383"/>
                    </a:lnTo>
                    <a:lnTo>
                      <a:pt x="0" y="1638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14" name="Google Shape;1859;p49">
              <a:extLst>
                <a:ext uri="{FF2B5EF4-FFF2-40B4-BE49-F238E27FC236}">
                  <a16:creationId xmlns:a16="http://schemas.microsoft.com/office/drawing/2014/main" id="{D7D7A9E2-70C2-967B-99B4-3A030B3D33F3}"/>
                </a:ext>
              </a:extLst>
            </p:cNvPr>
            <p:cNvSpPr/>
            <p:nvPr/>
          </p:nvSpPr>
          <p:spPr>
            <a:xfrm>
              <a:off x="8085677" y="725805"/>
              <a:ext cx="40005" cy="40004"/>
            </a:xfrm>
            <a:custGeom>
              <a:avLst/>
              <a:gdLst/>
              <a:ahLst/>
              <a:cxnLst/>
              <a:rect l="l" t="t" r="r" b="b"/>
              <a:pathLst>
                <a:path w="40005" h="40004" extrusionOk="0">
                  <a:moveTo>
                    <a:pt x="40005" y="20002"/>
                  </a:moveTo>
                  <a:cubicBezTo>
                    <a:pt x="40005" y="31051"/>
                    <a:pt x="31052" y="40005"/>
                    <a:pt x="20002" y="40005"/>
                  </a:cubicBezTo>
                  <a:cubicBezTo>
                    <a:pt x="8954" y="40005"/>
                    <a:pt x="0" y="31051"/>
                    <a:pt x="0" y="20002"/>
                  </a:cubicBezTo>
                  <a:cubicBezTo>
                    <a:pt x="0" y="8953"/>
                    <a:pt x="8954" y="0"/>
                    <a:pt x="20002" y="0"/>
                  </a:cubicBezTo>
                  <a:cubicBezTo>
                    <a:pt x="31052" y="0"/>
                    <a:pt x="40005" y="8953"/>
                    <a:pt x="40005" y="2000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 name="Google Shape;1639;p49">
            <a:extLst>
              <a:ext uri="{FF2B5EF4-FFF2-40B4-BE49-F238E27FC236}">
                <a16:creationId xmlns:a16="http://schemas.microsoft.com/office/drawing/2014/main" id="{7964B493-3C6E-FD67-E287-2DC10614F491}"/>
              </a:ext>
            </a:extLst>
          </p:cNvPr>
          <p:cNvGrpSpPr/>
          <p:nvPr/>
        </p:nvGrpSpPr>
        <p:grpSpPr>
          <a:xfrm>
            <a:off x="7333324" y="523770"/>
            <a:ext cx="1097451" cy="1596410"/>
            <a:chOff x="6833656" y="90230"/>
            <a:chExt cx="1097451" cy="1596410"/>
          </a:xfrm>
        </p:grpSpPr>
        <p:sp>
          <p:nvSpPr>
            <p:cNvPr id="3" name="Google Shape;1640;p49">
              <a:extLst>
                <a:ext uri="{FF2B5EF4-FFF2-40B4-BE49-F238E27FC236}">
                  <a16:creationId xmlns:a16="http://schemas.microsoft.com/office/drawing/2014/main" id="{FEE1021E-B579-63F6-A04E-E66EA2B23C75}"/>
                </a:ext>
              </a:extLst>
            </p:cNvPr>
            <p:cNvSpPr/>
            <p:nvPr/>
          </p:nvSpPr>
          <p:spPr>
            <a:xfrm>
              <a:off x="6833656" y="90230"/>
              <a:ext cx="1097451" cy="1594476"/>
            </a:xfrm>
            <a:custGeom>
              <a:avLst/>
              <a:gdLst/>
              <a:ahLst/>
              <a:cxnLst/>
              <a:rect l="l" t="t" r="r" b="b"/>
              <a:pathLst>
                <a:path w="1318259" h="1915286" extrusionOk="0">
                  <a:moveTo>
                    <a:pt x="1266444" y="0"/>
                  </a:moveTo>
                  <a:cubicBezTo>
                    <a:pt x="1295061" y="0"/>
                    <a:pt x="1318260" y="23199"/>
                    <a:pt x="1318260" y="51816"/>
                  </a:cubicBezTo>
                  <a:lnTo>
                    <a:pt x="1318260" y="1863471"/>
                  </a:lnTo>
                  <a:cubicBezTo>
                    <a:pt x="1318260" y="1892089"/>
                    <a:pt x="1295061" y="1915287"/>
                    <a:pt x="1266444" y="1915287"/>
                  </a:cubicBezTo>
                  <a:lnTo>
                    <a:pt x="51816" y="1915287"/>
                  </a:lnTo>
                  <a:cubicBezTo>
                    <a:pt x="23198" y="1915287"/>
                    <a:pt x="0" y="1892089"/>
                    <a:pt x="0" y="1863471"/>
                  </a:cubicBezTo>
                  <a:lnTo>
                    <a:pt x="0" y="51816"/>
                  </a:lnTo>
                  <a:cubicBezTo>
                    <a:pt x="0" y="23199"/>
                    <a:pt x="23198" y="0"/>
                    <a:pt x="5181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 name="Google Shape;1641;p49">
              <a:extLst>
                <a:ext uri="{FF2B5EF4-FFF2-40B4-BE49-F238E27FC236}">
                  <a16:creationId xmlns:a16="http://schemas.microsoft.com/office/drawing/2014/main" id="{6BFD41B3-E668-9063-E0AF-3F4499873259}"/>
                </a:ext>
              </a:extLst>
            </p:cNvPr>
            <p:cNvSpPr/>
            <p:nvPr/>
          </p:nvSpPr>
          <p:spPr>
            <a:xfrm>
              <a:off x="6833656" y="90230"/>
              <a:ext cx="1097451" cy="78344"/>
            </a:xfrm>
            <a:custGeom>
              <a:avLst/>
              <a:gdLst/>
              <a:ahLst/>
              <a:cxnLst/>
              <a:rect l="l" t="t" r="r" b="b"/>
              <a:pathLst>
                <a:path w="1318259" h="94107" extrusionOk="0">
                  <a:moveTo>
                    <a:pt x="1318260" y="51816"/>
                  </a:moveTo>
                  <a:lnTo>
                    <a:pt x="1318260" y="94107"/>
                  </a:lnTo>
                  <a:lnTo>
                    <a:pt x="0" y="94107"/>
                  </a:lnTo>
                  <a:lnTo>
                    <a:pt x="0" y="51816"/>
                  </a:lnTo>
                  <a:cubicBezTo>
                    <a:pt x="0" y="23241"/>
                    <a:pt x="23241" y="0"/>
                    <a:pt x="51816" y="0"/>
                  </a:cubicBezTo>
                  <a:lnTo>
                    <a:pt x="1266444" y="0"/>
                  </a:lnTo>
                  <a:cubicBezTo>
                    <a:pt x="1295019" y="0"/>
                    <a:pt x="1318260" y="23241"/>
                    <a:pt x="1318260" y="518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1642;p49">
              <a:extLst>
                <a:ext uri="{FF2B5EF4-FFF2-40B4-BE49-F238E27FC236}">
                  <a16:creationId xmlns:a16="http://schemas.microsoft.com/office/drawing/2014/main" id="{23F9A5CD-2B0C-AF9E-E5DC-37FC2A80DA16}"/>
                </a:ext>
              </a:extLst>
            </p:cNvPr>
            <p:cNvSpPr/>
            <p:nvPr/>
          </p:nvSpPr>
          <p:spPr>
            <a:xfrm>
              <a:off x="6833656" y="1615433"/>
              <a:ext cx="1097451" cy="71207"/>
            </a:xfrm>
            <a:custGeom>
              <a:avLst/>
              <a:gdLst/>
              <a:ahLst/>
              <a:cxnLst/>
              <a:rect l="l" t="t" r="r" b="b"/>
              <a:pathLst>
                <a:path w="1318259" h="85534" extrusionOk="0">
                  <a:moveTo>
                    <a:pt x="1318260" y="0"/>
                  </a:moveTo>
                  <a:lnTo>
                    <a:pt x="1318260" y="33718"/>
                  </a:lnTo>
                  <a:cubicBezTo>
                    <a:pt x="1318260" y="62293"/>
                    <a:pt x="1295019" y="85534"/>
                    <a:pt x="1266444" y="85534"/>
                  </a:cubicBezTo>
                  <a:lnTo>
                    <a:pt x="51816" y="85534"/>
                  </a:lnTo>
                  <a:cubicBezTo>
                    <a:pt x="23241" y="85534"/>
                    <a:pt x="0" y="62293"/>
                    <a:pt x="0" y="33718"/>
                  </a:cubicBezTo>
                  <a:lnTo>
                    <a:pt x="0" y="0"/>
                  </a:lnTo>
                  <a:lnTo>
                    <a:pt x="131826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 name="Google Shape;1643;p49">
              <a:extLst>
                <a:ext uri="{FF2B5EF4-FFF2-40B4-BE49-F238E27FC236}">
                  <a16:creationId xmlns:a16="http://schemas.microsoft.com/office/drawing/2014/main" id="{A722590B-E5F8-3248-D846-105E217869EF}"/>
                </a:ext>
              </a:extLst>
            </p:cNvPr>
            <p:cNvGrpSpPr/>
            <p:nvPr/>
          </p:nvGrpSpPr>
          <p:grpSpPr>
            <a:xfrm>
              <a:off x="7772486" y="119529"/>
              <a:ext cx="117273" cy="26042"/>
              <a:chOff x="7106888" y="4136136"/>
              <a:chExt cx="140683" cy="31241"/>
            </a:xfrm>
          </p:grpSpPr>
          <p:sp>
            <p:nvSpPr>
              <p:cNvPr id="1109" name="Google Shape;1644;p49">
                <a:extLst>
                  <a:ext uri="{FF2B5EF4-FFF2-40B4-BE49-F238E27FC236}">
                    <a16:creationId xmlns:a16="http://schemas.microsoft.com/office/drawing/2014/main" id="{B326D42E-A802-B98D-F623-E8420BE60876}"/>
                  </a:ext>
                </a:extLst>
              </p:cNvPr>
              <p:cNvSpPr/>
              <p:nvPr/>
            </p:nvSpPr>
            <p:spPr>
              <a:xfrm>
                <a:off x="7216330"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rgbClr val="3490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645;p49">
                <a:extLst>
                  <a:ext uri="{FF2B5EF4-FFF2-40B4-BE49-F238E27FC236}">
                    <a16:creationId xmlns:a16="http://schemas.microsoft.com/office/drawing/2014/main" id="{FF32CEAB-8B19-200E-37E3-682E176B1479}"/>
                  </a:ext>
                </a:extLst>
              </p:cNvPr>
              <p:cNvSpPr/>
              <p:nvPr/>
            </p:nvSpPr>
            <p:spPr>
              <a:xfrm>
                <a:off x="7161561"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rgbClr val="E767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646;p49">
                <a:extLst>
                  <a:ext uri="{FF2B5EF4-FFF2-40B4-BE49-F238E27FC236}">
                    <a16:creationId xmlns:a16="http://schemas.microsoft.com/office/drawing/2014/main" id="{D9E4C916-EA8A-2C53-D595-8966F1A3A650}"/>
                  </a:ext>
                </a:extLst>
              </p:cNvPr>
              <p:cNvSpPr/>
              <p:nvPr/>
            </p:nvSpPr>
            <p:spPr>
              <a:xfrm>
                <a:off x="7106888" y="4136136"/>
                <a:ext cx="31241" cy="31241"/>
              </a:xfrm>
              <a:custGeom>
                <a:avLst/>
                <a:gdLst/>
                <a:ahLst/>
                <a:cxnLst/>
                <a:rect l="l" t="t" r="r" b="b"/>
                <a:pathLst>
                  <a:path w="31241" h="31241" extrusionOk="0">
                    <a:moveTo>
                      <a:pt x="31242" y="15621"/>
                    </a:moveTo>
                    <a:cubicBezTo>
                      <a:pt x="31242" y="24248"/>
                      <a:pt x="24248" y="31242"/>
                      <a:pt x="15621" y="31242"/>
                    </a:cubicBezTo>
                    <a:cubicBezTo>
                      <a:pt x="6993" y="31242"/>
                      <a:pt x="-1" y="24248"/>
                      <a:pt x="-1" y="15621"/>
                    </a:cubicBezTo>
                    <a:cubicBezTo>
                      <a:pt x="-1" y="6994"/>
                      <a:pt x="6993" y="0"/>
                      <a:pt x="15621" y="0"/>
                    </a:cubicBezTo>
                    <a:cubicBezTo>
                      <a:pt x="24248" y="0"/>
                      <a:pt x="31242" y="6994"/>
                      <a:pt x="31242" y="15621"/>
                    </a:cubicBezTo>
                    <a:close/>
                  </a:path>
                </a:pathLst>
              </a:custGeom>
              <a:solidFill>
                <a:srgbClr val="BA00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 name="Google Shape;1647;p49">
              <a:extLst>
                <a:ext uri="{FF2B5EF4-FFF2-40B4-BE49-F238E27FC236}">
                  <a16:creationId xmlns:a16="http://schemas.microsoft.com/office/drawing/2014/main" id="{19AB89B3-95FE-44D4-64FC-A1B51A088FE3}"/>
                </a:ext>
              </a:extLst>
            </p:cNvPr>
            <p:cNvSpPr/>
            <p:nvPr/>
          </p:nvSpPr>
          <p:spPr>
            <a:xfrm>
              <a:off x="6850409" y="184796"/>
              <a:ext cx="1063988" cy="425975"/>
            </a:xfrm>
            <a:custGeom>
              <a:avLst/>
              <a:gdLst/>
              <a:ahLst/>
              <a:cxnLst/>
              <a:rect l="l" t="t" r="r" b="b"/>
              <a:pathLst>
                <a:path w="1278064" h="511682" extrusionOk="0">
                  <a:moveTo>
                    <a:pt x="0" y="0"/>
                  </a:moveTo>
                  <a:lnTo>
                    <a:pt x="1278064" y="0"/>
                  </a:lnTo>
                  <a:lnTo>
                    <a:pt x="1278064" y="511683"/>
                  </a:lnTo>
                  <a:lnTo>
                    <a:pt x="0" y="51168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648;p49">
              <a:extLst>
                <a:ext uri="{FF2B5EF4-FFF2-40B4-BE49-F238E27FC236}">
                  <a16:creationId xmlns:a16="http://schemas.microsoft.com/office/drawing/2014/main" id="{2B6EC39D-80FE-FEEE-3A38-3D3272F8BAD1}"/>
                </a:ext>
              </a:extLst>
            </p:cNvPr>
            <p:cNvSpPr/>
            <p:nvPr/>
          </p:nvSpPr>
          <p:spPr>
            <a:xfrm>
              <a:off x="6881058" y="655402"/>
              <a:ext cx="293077" cy="254459"/>
            </a:xfrm>
            <a:custGeom>
              <a:avLst/>
              <a:gdLst/>
              <a:ahLst/>
              <a:cxnLst/>
              <a:rect l="l" t="t" r="r" b="b"/>
              <a:pathLst>
                <a:path w="352044" h="305657" extrusionOk="0">
                  <a:moveTo>
                    <a:pt x="0" y="0"/>
                  </a:moveTo>
                  <a:lnTo>
                    <a:pt x="352044" y="0"/>
                  </a:lnTo>
                  <a:lnTo>
                    <a:pt x="352044" y="305657"/>
                  </a:lnTo>
                  <a:lnTo>
                    <a:pt x="0" y="30565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649;p49">
              <a:extLst>
                <a:ext uri="{FF2B5EF4-FFF2-40B4-BE49-F238E27FC236}">
                  <a16:creationId xmlns:a16="http://schemas.microsoft.com/office/drawing/2014/main" id="{D62C77FC-067F-0036-CC76-AB3B930B3478}"/>
                </a:ext>
              </a:extLst>
            </p:cNvPr>
            <p:cNvSpPr/>
            <p:nvPr/>
          </p:nvSpPr>
          <p:spPr>
            <a:xfrm>
              <a:off x="7202709" y="655402"/>
              <a:ext cx="686145" cy="19347"/>
            </a:xfrm>
            <a:custGeom>
              <a:avLst/>
              <a:gdLst/>
              <a:ahLst/>
              <a:cxnLst/>
              <a:rect l="l" t="t" r="r" b="b"/>
              <a:pathLst>
                <a:path w="824198" h="23240" extrusionOk="0">
                  <a:moveTo>
                    <a:pt x="0" y="0"/>
                  </a:moveTo>
                  <a:lnTo>
                    <a:pt x="824199" y="0"/>
                  </a:lnTo>
                  <a:lnTo>
                    <a:pt x="824199" y="23241"/>
                  </a:lnTo>
                  <a:lnTo>
                    <a:pt x="0" y="2324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650;p49">
              <a:extLst>
                <a:ext uri="{FF2B5EF4-FFF2-40B4-BE49-F238E27FC236}">
                  <a16:creationId xmlns:a16="http://schemas.microsoft.com/office/drawing/2014/main" id="{D98FD946-29B7-FDF1-33A5-DD07D7C71497}"/>
                </a:ext>
              </a:extLst>
            </p:cNvPr>
            <p:cNvSpPr/>
            <p:nvPr/>
          </p:nvSpPr>
          <p:spPr>
            <a:xfrm>
              <a:off x="7202709" y="702725"/>
              <a:ext cx="686145" cy="19347"/>
            </a:xfrm>
            <a:custGeom>
              <a:avLst/>
              <a:gdLst/>
              <a:ahLst/>
              <a:cxnLst/>
              <a:rect l="l" t="t" r="r" b="b"/>
              <a:pathLst>
                <a:path w="824198" h="23240" extrusionOk="0">
                  <a:moveTo>
                    <a:pt x="0" y="0"/>
                  </a:moveTo>
                  <a:lnTo>
                    <a:pt x="824199" y="0"/>
                  </a:lnTo>
                  <a:lnTo>
                    <a:pt x="824199" y="23241"/>
                  </a:lnTo>
                  <a:lnTo>
                    <a:pt x="0" y="2324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651;p49">
              <a:extLst>
                <a:ext uri="{FF2B5EF4-FFF2-40B4-BE49-F238E27FC236}">
                  <a16:creationId xmlns:a16="http://schemas.microsoft.com/office/drawing/2014/main" id="{AF6A57C4-8919-7420-5829-D7431FF1DB40}"/>
                </a:ext>
              </a:extLst>
            </p:cNvPr>
            <p:cNvSpPr/>
            <p:nvPr/>
          </p:nvSpPr>
          <p:spPr>
            <a:xfrm>
              <a:off x="7202709" y="749968"/>
              <a:ext cx="686145" cy="19347"/>
            </a:xfrm>
            <a:custGeom>
              <a:avLst/>
              <a:gdLst/>
              <a:ahLst/>
              <a:cxnLst/>
              <a:rect l="l" t="t" r="r" b="b"/>
              <a:pathLst>
                <a:path w="824198" h="23240" extrusionOk="0">
                  <a:moveTo>
                    <a:pt x="0" y="0"/>
                  </a:moveTo>
                  <a:lnTo>
                    <a:pt x="824199" y="0"/>
                  </a:lnTo>
                  <a:lnTo>
                    <a:pt x="824199" y="23241"/>
                  </a:lnTo>
                  <a:lnTo>
                    <a:pt x="0" y="2324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652;p49">
              <a:extLst>
                <a:ext uri="{FF2B5EF4-FFF2-40B4-BE49-F238E27FC236}">
                  <a16:creationId xmlns:a16="http://schemas.microsoft.com/office/drawing/2014/main" id="{26C8C2C1-2590-7769-0476-0AAEA5C5222E}"/>
                </a:ext>
              </a:extLst>
            </p:cNvPr>
            <p:cNvSpPr/>
            <p:nvPr/>
          </p:nvSpPr>
          <p:spPr>
            <a:xfrm>
              <a:off x="7202709" y="797291"/>
              <a:ext cx="686145" cy="19347"/>
            </a:xfrm>
            <a:custGeom>
              <a:avLst/>
              <a:gdLst/>
              <a:ahLst/>
              <a:cxnLst/>
              <a:rect l="l" t="t" r="r" b="b"/>
              <a:pathLst>
                <a:path w="824198" h="23240" extrusionOk="0">
                  <a:moveTo>
                    <a:pt x="0" y="0"/>
                  </a:moveTo>
                  <a:lnTo>
                    <a:pt x="824199" y="0"/>
                  </a:lnTo>
                  <a:lnTo>
                    <a:pt x="824199" y="23241"/>
                  </a:lnTo>
                  <a:lnTo>
                    <a:pt x="0" y="2324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 name="Google Shape;1653;p49">
              <a:extLst>
                <a:ext uri="{FF2B5EF4-FFF2-40B4-BE49-F238E27FC236}">
                  <a16:creationId xmlns:a16="http://schemas.microsoft.com/office/drawing/2014/main" id="{A74B66CF-F12D-BBD7-E396-1286606F5292}"/>
                </a:ext>
              </a:extLst>
            </p:cNvPr>
            <p:cNvGrpSpPr/>
            <p:nvPr/>
          </p:nvGrpSpPr>
          <p:grpSpPr>
            <a:xfrm>
              <a:off x="7689354" y="867322"/>
              <a:ext cx="200407" cy="42875"/>
              <a:chOff x="7007161" y="5033200"/>
              <a:chExt cx="240411" cy="51434"/>
            </a:xfrm>
          </p:grpSpPr>
          <p:sp>
            <p:nvSpPr>
              <p:cNvPr id="1107" name="Google Shape;1654;p49">
                <a:extLst>
                  <a:ext uri="{FF2B5EF4-FFF2-40B4-BE49-F238E27FC236}">
                    <a16:creationId xmlns:a16="http://schemas.microsoft.com/office/drawing/2014/main" id="{C6D40E69-7D9C-6C6F-7FC7-5F47E5E23D02}"/>
                  </a:ext>
                </a:extLst>
              </p:cNvPr>
              <p:cNvSpPr/>
              <p:nvPr/>
            </p:nvSpPr>
            <p:spPr>
              <a:xfrm>
                <a:off x="7007161" y="5033200"/>
                <a:ext cx="240411" cy="51434"/>
              </a:xfrm>
              <a:custGeom>
                <a:avLst/>
                <a:gdLst/>
                <a:ahLst/>
                <a:cxnLst/>
                <a:rect l="l" t="t" r="r" b="b"/>
                <a:pathLst>
                  <a:path w="240411" h="51434" extrusionOk="0">
                    <a:moveTo>
                      <a:pt x="214694" y="51435"/>
                    </a:moveTo>
                    <a:lnTo>
                      <a:pt x="25718" y="51435"/>
                    </a:lnTo>
                    <a:cubicBezTo>
                      <a:pt x="11525" y="51435"/>
                      <a:pt x="0" y="39814"/>
                      <a:pt x="0" y="25717"/>
                    </a:cubicBezTo>
                    <a:lnTo>
                      <a:pt x="0" y="25717"/>
                    </a:lnTo>
                    <a:cubicBezTo>
                      <a:pt x="0" y="11525"/>
                      <a:pt x="11621" y="0"/>
                      <a:pt x="25718" y="0"/>
                    </a:cubicBezTo>
                    <a:lnTo>
                      <a:pt x="214694" y="0"/>
                    </a:lnTo>
                    <a:cubicBezTo>
                      <a:pt x="228886" y="0"/>
                      <a:pt x="240411" y="11621"/>
                      <a:pt x="240411" y="25717"/>
                    </a:cubicBezTo>
                    <a:lnTo>
                      <a:pt x="240411" y="25717"/>
                    </a:lnTo>
                    <a:cubicBezTo>
                      <a:pt x="240411" y="39909"/>
                      <a:pt x="228791" y="51435"/>
                      <a:pt x="214694" y="5143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655;p49">
                <a:extLst>
                  <a:ext uri="{FF2B5EF4-FFF2-40B4-BE49-F238E27FC236}">
                    <a16:creationId xmlns:a16="http://schemas.microsoft.com/office/drawing/2014/main" id="{DA29A3C3-1A7F-B82A-0651-6E9390579067}"/>
                  </a:ext>
                </a:extLst>
              </p:cNvPr>
              <p:cNvSpPr/>
              <p:nvPr/>
            </p:nvSpPr>
            <p:spPr>
              <a:xfrm>
                <a:off x="7073264" y="5047202"/>
                <a:ext cx="108204" cy="23240"/>
              </a:xfrm>
              <a:custGeom>
                <a:avLst/>
                <a:gdLst/>
                <a:ahLst/>
                <a:cxnLst/>
                <a:rect l="l" t="t" r="r" b="b"/>
                <a:pathLst>
                  <a:path w="108204" h="23240" extrusionOk="0">
                    <a:moveTo>
                      <a:pt x="96584" y="23241"/>
                    </a:moveTo>
                    <a:lnTo>
                      <a:pt x="11621" y="23241"/>
                    </a:lnTo>
                    <a:cubicBezTo>
                      <a:pt x="5239" y="23241"/>
                      <a:pt x="0" y="18002"/>
                      <a:pt x="0" y="11620"/>
                    </a:cubicBezTo>
                    <a:lnTo>
                      <a:pt x="0" y="11620"/>
                    </a:lnTo>
                    <a:cubicBezTo>
                      <a:pt x="0" y="5239"/>
                      <a:pt x="5239" y="0"/>
                      <a:pt x="11621" y="0"/>
                    </a:cubicBezTo>
                    <a:lnTo>
                      <a:pt x="96584" y="0"/>
                    </a:lnTo>
                    <a:cubicBezTo>
                      <a:pt x="102965" y="0"/>
                      <a:pt x="108204" y="5239"/>
                      <a:pt x="108204" y="11620"/>
                    </a:cubicBezTo>
                    <a:lnTo>
                      <a:pt x="108204" y="11620"/>
                    </a:lnTo>
                    <a:cubicBezTo>
                      <a:pt x="108204" y="18002"/>
                      <a:pt x="102965" y="23241"/>
                      <a:pt x="96584" y="232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 name="Google Shape;1656;p49">
              <a:extLst>
                <a:ext uri="{FF2B5EF4-FFF2-40B4-BE49-F238E27FC236}">
                  <a16:creationId xmlns:a16="http://schemas.microsoft.com/office/drawing/2014/main" id="{3E285274-A8CE-9525-FA41-29E4646777E2}"/>
                </a:ext>
              </a:extLst>
            </p:cNvPr>
            <p:cNvGrpSpPr/>
            <p:nvPr/>
          </p:nvGrpSpPr>
          <p:grpSpPr>
            <a:xfrm>
              <a:off x="6881058" y="997221"/>
              <a:ext cx="1008703" cy="174283"/>
              <a:chOff x="6037516" y="5189029"/>
              <a:chExt cx="1210056" cy="209073"/>
            </a:xfrm>
          </p:grpSpPr>
          <p:grpSp>
            <p:nvGrpSpPr>
              <p:cNvPr id="32" name="Google Shape;1657;p49">
                <a:extLst>
                  <a:ext uri="{FF2B5EF4-FFF2-40B4-BE49-F238E27FC236}">
                    <a16:creationId xmlns:a16="http://schemas.microsoft.com/office/drawing/2014/main" id="{FA90A31D-F6D2-4D40-959A-636757FED19E}"/>
                  </a:ext>
                </a:extLst>
              </p:cNvPr>
              <p:cNvGrpSpPr/>
              <p:nvPr/>
            </p:nvGrpSpPr>
            <p:grpSpPr>
              <a:xfrm>
                <a:off x="6037516" y="5189029"/>
                <a:ext cx="129730" cy="209073"/>
                <a:chOff x="6037516" y="5189029"/>
                <a:chExt cx="129730" cy="209073"/>
              </a:xfrm>
            </p:grpSpPr>
            <p:sp>
              <p:nvSpPr>
                <p:cNvPr id="1103" name="Google Shape;1658;p49">
                  <a:extLst>
                    <a:ext uri="{FF2B5EF4-FFF2-40B4-BE49-F238E27FC236}">
                      <a16:creationId xmlns:a16="http://schemas.microsoft.com/office/drawing/2014/main" id="{41A4E242-1404-F377-97CD-93491B50ACE6}"/>
                    </a:ext>
                  </a:extLst>
                </p:cNvPr>
                <p:cNvSpPr/>
                <p:nvPr/>
              </p:nvSpPr>
              <p:spPr>
                <a:xfrm>
                  <a:off x="6037516" y="5189029"/>
                  <a:ext cx="129730" cy="129730"/>
                </a:xfrm>
                <a:custGeom>
                  <a:avLst/>
                  <a:gdLst/>
                  <a:ahLst/>
                  <a:cxnLst/>
                  <a:rect l="l" t="t" r="r" b="b"/>
                  <a:pathLst>
                    <a:path w="129730" h="129730" extrusionOk="0">
                      <a:moveTo>
                        <a:pt x="0" y="0"/>
                      </a:moveTo>
                      <a:lnTo>
                        <a:pt x="129730" y="0"/>
                      </a:lnTo>
                      <a:lnTo>
                        <a:pt x="129730" y="129730"/>
                      </a:lnTo>
                      <a:lnTo>
                        <a:pt x="0" y="12973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659;p49">
                  <a:extLst>
                    <a:ext uri="{FF2B5EF4-FFF2-40B4-BE49-F238E27FC236}">
                      <a16:creationId xmlns:a16="http://schemas.microsoft.com/office/drawing/2014/main" id="{9AE6FFA1-E247-C5ED-38C6-1EBEEC82E21C}"/>
                    </a:ext>
                  </a:extLst>
                </p:cNvPr>
                <p:cNvSpPr/>
                <p:nvPr/>
              </p:nvSpPr>
              <p:spPr>
                <a:xfrm>
                  <a:off x="6037516" y="5331904"/>
                  <a:ext cx="129730" cy="13334"/>
                </a:xfrm>
                <a:custGeom>
                  <a:avLst/>
                  <a:gdLst/>
                  <a:ahLst/>
                  <a:cxnLst/>
                  <a:rect l="l" t="t" r="r" b="b"/>
                  <a:pathLst>
                    <a:path w="129730" h="13334" extrusionOk="0">
                      <a:moveTo>
                        <a:pt x="0" y="0"/>
                      </a:moveTo>
                      <a:lnTo>
                        <a:pt x="129730" y="0"/>
                      </a:lnTo>
                      <a:lnTo>
                        <a:pt x="129730"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660;p49">
                  <a:extLst>
                    <a:ext uri="{FF2B5EF4-FFF2-40B4-BE49-F238E27FC236}">
                      <a16:creationId xmlns:a16="http://schemas.microsoft.com/office/drawing/2014/main" id="{E50BCB59-262E-406C-F8C4-6CB9F470899A}"/>
                    </a:ext>
                  </a:extLst>
                </p:cNvPr>
                <p:cNvSpPr/>
                <p:nvPr/>
              </p:nvSpPr>
              <p:spPr>
                <a:xfrm>
                  <a:off x="6037516" y="5358384"/>
                  <a:ext cx="129730" cy="13334"/>
                </a:xfrm>
                <a:custGeom>
                  <a:avLst/>
                  <a:gdLst/>
                  <a:ahLst/>
                  <a:cxnLst/>
                  <a:rect l="l" t="t" r="r" b="b"/>
                  <a:pathLst>
                    <a:path w="129730" h="13334" extrusionOk="0">
                      <a:moveTo>
                        <a:pt x="0" y="0"/>
                      </a:moveTo>
                      <a:lnTo>
                        <a:pt x="129730" y="0"/>
                      </a:lnTo>
                      <a:lnTo>
                        <a:pt x="129730"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661;p49">
                  <a:extLst>
                    <a:ext uri="{FF2B5EF4-FFF2-40B4-BE49-F238E27FC236}">
                      <a16:creationId xmlns:a16="http://schemas.microsoft.com/office/drawing/2014/main" id="{61F57B03-3C64-357F-DEF9-4DAACD12A271}"/>
                    </a:ext>
                  </a:extLst>
                </p:cNvPr>
                <p:cNvSpPr/>
                <p:nvPr/>
              </p:nvSpPr>
              <p:spPr>
                <a:xfrm>
                  <a:off x="6037516" y="5384768"/>
                  <a:ext cx="86105" cy="13334"/>
                </a:xfrm>
                <a:custGeom>
                  <a:avLst/>
                  <a:gdLst/>
                  <a:ahLst/>
                  <a:cxnLst/>
                  <a:rect l="l" t="t" r="r" b="b"/>
                  <a:pathLst>
                    <a:path w="86105" h="13334" extrusionOk="0">
                      <a:moveTo>
                        <a:pt x="0" y="0"/>
                      </a:moveTo>
                      <a:lnTo>
                        <a:pt x="86106" y="0"/>
                      </a:lnTo>
                      <a:lnTo>
                        <a:pt x="86106"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1662;p49">
                <a:extLst>
                  <a:ext uri="{FF2B5EF4-FFF2-40B4-BE49-F238E27FC236}">
                    <a16:creationId xmlns:a16="http://schemas.microsoft.com/office/drawing/2014/main" id="{BC5A0EBC-22EF-55ED-AE43-6885AB4743C6}"/>
                  </a:ext>
                </a:extLst>
              </p:cNvPr>
              <p:cNvGrpSpPr/>
              <p:nvPr/>
            </p:nvGrpSpPr>
            <p:grpSpPr>
              <a:xfrm>
                <a:off x="6217539" y="5189029"/>
                <a:ext cx="129730" cy="209073"/>
                <a:chOff x="6217539" y="5189029"/>
                <a:chExt cx="129730" cy="209073"/>
              </a:xfrm>
            </p:grpSpPr>
            <p:sp>
              <p:nvSpPr>
                <p:cNvPr id="1099" name="Google Shape;1663;p49">
                  <a:extLst>
                    <a:ext uri="{FF2B5EF4-FFF2-40B4-BE49-F238E27FC236}">
                      <a16:creationId xmlns:a16="http://schemas.microsoft.com/office/drawing/2014/main" id="{7BF1A4A8-0F3E-F9AB-A001-40CC00D431D0}"/>
                    </a:ext>
                  </a:extLst>
                </p:cNvPr>
                <p:cNvSpPr/>
                <p:nvPr/>
              </p:nvSpPr>
              <p:spPr>
                <a:xfrm>
                  <a:off x="6217539" y="5189029"/>
                  <a:ext cx="129730" cy="129730"/>
                </a:xfrm>
                <a:custGeom>
                  <a:avLst/>
                  <a:gdLst/>
                  <a:ahLst/>
                  <a:cxnLst/>
                  <a:rect l="l" t="t" r="r" b="b"/>
                  <a:pathLst>
                    <a:path w="129730" h="129730" extrusionOk="0">
                      <a:moveTo>
                        <a:pt x="0" y="0"/>
                      </a:moveTo>
                      <a:lnTo>
                        <a:pt x="129731" y="0"/>
                      </a:lnTo>
                      <a:lnTo>
                        <a:pt x="129731" y="129730"/>
                      </a:lnTo>
                      <a:lnTo>
                        <a:pt x="0" y="12973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664;p49">
                  <a:extLst>
                    <a:ext uri="{FF2B5EF4-FFF2-40B4-BE49-F238E27FC236}">
                      <a16:creationId xmlns:a16="http://schemas.microsoft.com/office/drawing/2014/main" id="{7FCD0617-87D5-AC60-5B4B-D835F1AA5FA6}"/>
                    </a:ext>
                  </a:extLst>
                </p:cNvPr>
                <p:cNvSpPr/>
                <p:nvPr/>
              </p:nvSpPr>
              <p:spPr>
                <a:xfrm>
                  <a:off x="6217539" y="5331904"/>
                  <a:ext cx="129730" cy="13334"/>
                </a:xfrm>
                <a:custGeom>
                  <a:avLst/>
                  <a:gdLst/>
                  <a:ahLst/>
                  <a:cxnLst/>
                  <a:rect l="l" t="t" r="r" b="b"/>
                  <a:pathLst>
                    <a:path w="129730" h="13334" extrusionOk="0">
                      <a:moveTo>
                        <a:pt x="0" y="0"/>
                      </a:moveTo>
                      <a:lnTo>
                        <a:pt x="129731" y="0"/>
                      </a:lnTo>
                      <a:lnTo>
                        <a:pt x="129731"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665;p49">
                  <a:extLst>
                    <a:ext uri="{FF2B5EF4-FFF2-40B4-BE49-F238E27FC236}">
                      <a16:creationId xmlns:a16="http://schemas.microsoft.com/office/drawing/2014/main" id="{5DAE7530-A9A6-5DDF-870E-A1DE8DBDE007}"/>
                    </a:ext>
                  </a:extLst>
                </p:cNvPr>
                <p:cNvSpPr/>
                <p:nvPr/>
              </p:nvSpPr>
              <p:spPr>
                <a:xfrm>
                  <a:off x="6217539" y="5358384"/>
                  <a:ext cx="129730" cy="13334"/>
                </a:xfrm>
                <a:custGeom>
                  <a:avLst/>
                  <a:gdLst/>
                  <a:ahLst/>
                  <a:cxnLst/>
                  <a:rect l="l" t="t" r="r" b="b"/>
                  <a:pathLst>
                    <a:path w="129730" h="13334" extrusionOk="0">
                      <a:moveTo>
                        <a:pt x="0" y="0"/>
                      </a:moveTo>
                      <a:lnTo>
                        <a:pt x="129731" y="0"/>
                      </a:lnTo>
                      <a:lnTo>
                        <a:pt x="129731"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666;p49">
                  <a:extLst>
                    <a:ext uri="{FF2B5EF4-FFF2-40B4-BE49-F238E27FC236}">
                      <a16:creationId xmlns:a16="http://schemas.microsoft.com/office/drawing/2014/main" id="{0986B13E-1111-42F4-B155-DEDFB9CB3D30}"/>
                    </a:ext>
                  </a:extLst>
                </p:cNvPr>
                <p:cNvSpPr/>
                <p:nvPr/>
              </p:nvSpPr>
              <p:spPr>
                <a:xfrm>
                  <a:off x="6217539" y="5384768"/>
                  <a:ext cx="86105" cy="13334"/>
                </a:xfrm>
                <a:custGeom>
                  <a:avLst/>
                  <a:gdLst/>
                  <a:ahLst/>
                  <a:cxnLst/>
                  <a:rect l="l" t="t" r="r" b="b"/>
                  <a:pathLst>
                    <a:path w="86105" h="13334" extrusionOk="0">
                      <a:moveTo>
                        <a:pt x="0" y="0"/>
                      </a:moveTo>
                      <a:lnTo>
                        <a:pt x="86106" y="0"/>
                      </a:lnTo>
                      <a:lnTo>
                        <a:pt x="86106"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 name="Google Shape;1667;p49">
                <a:extLst>
                  <a:ext uri="{FF2B5EF4-FFF2-40B4-BE49-F238E27FC236}">
                    <a16:creationId xmlns:a16="http://schemas.microsoft.com/office/drawing/2014/main" id="{C19954A6-7C73-4F28-14AB-3F91646832F2}"/>
                  </a:ext>
                </a:extLst>
              </p:cNvPr>
              <p:cNvGrpSpPr/>
              <p:nvPr/>
            </p:nvGrpSpPr>
            <p:grpSpPr>
              <a:xfrm>
                <a:off x="6397656" y="5189029"/>
                <a:ext cx="129730" cy="209073"/>
                <a:chOff x="6397656" y="5189029"/>
                <a:chExt cx="129730" cy="209073"/>
              </a:xfrm>
            </p:grpSpPr>
            <p:sp>
              <p:nvSpPr>
                <p:cNvPr id="1095" name="Google Shape;1668;p49">
                  <a:extLst>
                    <a:ext uri="{FF2B5EF4-FFF2-40B4-BE49-F238E27FC236}">
                      <a16:creationId xmlns:a16="http://schemas.microsoft.com/office/drawing/2014/main" id="{68D41A8D-C632-1A7F-8C6B-B2DD0535BE48}"/>
                    </a:ext>
                  </a:extLst>
                </p:cNvPr>
                <p:cNvSpPr/>
                <p:nvPr/>
              </p:nvSpPr>
              <p:spPr>
                <a:xfrm>
                  <a:off x="6397656" y="5189029"/>
                  <a:ext cx="129730" cy="129730"/>
                </a:xfrm>
                <a:custGeom>
                  <a:avLst/>
                  <a:gdLst/>
                  <a:ahLst/>
                  <a:cxnLst/>
                  <a:rect l="l" t="t" r="r" b="b"/>
                  <a:pathLst>
                    <a:path w="129730" h="129730" extrusionOk="0">
                      <a:moveTo>
                        <a:pt x="0" y="0"/>
                      </a:moveTo>
                      <a:lnTo>
                        <a:pt x="129730" y="0"/>
                      </a:lnTo>
                      <a:lnTo>
                        <a:pt x="129730" y="129730"/>
                      </a:lnTo>
                      <a:lnTo>
                        <a:pt x="0" y="12973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669;p49">
                  <a:extLst>
                    <a:ext uri="{FF2B5EF4-FFF2-40B4-BE49-F238E27FC236}">
                      <a16:creationId xmlns:a16="http://schemas.microsoft.com/office/drawing/2014/main" id="{13CA79C7-AA4F-F7E2-3007-E7E6CF42B413}"/>
                    </a:ext>
                  </a:extLst>
                </p:cNvPr>
                <p:cNvSpPr/>
                <p:nvPr/>
              </p:nvSpPr>
              <p:spPr>
                <a:xfrm>
                  <a:off x="6397656" y="5331904"/>
                  <a:ext cx="129730" cy="13334"/>
                </a:xfrm>
                <a:custGeom>
                  <a:avLst/>
                  <a:gdLst/>
                  <a:ahLst/>
                  <a:cxnLst/>
                  <a:rect l="l" t="t" r="r" b="b"/>
                  <a:pathLst>
                    <a:path w="129730" h="13334" extrusionOk="0">
                      <a:moveTo>
                        <a:pt x="0" y="0"/>
                      </a:moveTo>
                      <a:lnTo>
                        <a:pt x="129730" y="0"/>
                      </a:lnTo>
                      <a:lnTo>
                        <a:pt x="129730"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670;p49">
                  <a:extLst>
                    <a:ext uri="{FF2B5EF4-FFF2-40B4-BE49-F238E27FC236}">
                      <a16:creationId xmlns:a16="http://schemas.microsoft.com/office/drawing/2014/main" id="{0CE5F0BD-A654-D279-02EA-D8D06F19A1EE}"/>
                    </a:ext>
                  </a:extLst>
                </p:cNvPr>
                <p:cNvSpPr/>
                <p:nvPr/>
              </p:nvSpPr>
              <p:spPr>
                <a:xfrm>
                  <a:off x="6397656" y="5358384"/>
                  <a:ext cx="129730" cy="13334"/>
                </a:xfrm>
                <a:custGeom>
                  <a:avLst/>
                  <a:gdLst/>
                  <a:ahLst/>
                  <a:cxnLst/>
                  <a:rect l="l" t="t" r="r" b="b"/>
                  <a:pathLst>
                    <a:path w="129730" h="13334" extrusionOk="0">
                      <a:moveTo>
                        <a:pt x="0" y="0"/>
                      </a:moveTo>
                      <a:lnTo>
                        <a:pt x="129730" y="0"/>
                      </a:lnTo>
                      <a:lnTo>
                        <a:pt x="129730"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671;p49">
                  <a:extLst>
                    <a:ext uri="{FF2B5EF4-FFF2-40B4-BE49-F238E27FC236}">
                      <a16:creationId xmlns:a16="http://schemas.microsoft.com/office/drawing/2014/main" id="{1DDC0C66-872B-46BE-90E5-3207CBC6917E}"/>
                    </a:ext>
                  </a:extLst>
                </p:cNvPr>
                <p:cNvSpPr/>
                <p:nvPr/>
              </p:nvSpPr>
              <p:spPr>
                <a:xfrm>
                  <a:off x="6397656" y="5384768"/>
                  <a:ext cx="86105" cy="13334"/>
                </a:xfrm>
                <a:custGeom>
                  <a:avLst/>
                  <a:gdLst/>
                  <a:ahLst/>
                  <a:cxnLst/>
                  <a:rect l="l" t="t" r="r" b="b"/>
                  <a:pathLst>
                    <a:path w="86105" h="13334" extrusionOk="0">
                      <a:moveTo>
                        <a:pt x="0" y="0"/>
                      </a:moveTo>
                      <a:lnTo>
                        <a:pt x="86106" y="0"/>
                      </a:lnTo>
                      <a:lnTo>
                        <a:pt x="86106"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 name="Google Shape;1672;p49">
                <a:extLst>
                  <a:ext uri="{FF2B5EF4-FFF2-40B4-BE49-F238E27FC236}">
                    <a16:creationId xmlns:a16="http://schemas.microsoft.com/office/drawing/2014/main" id="{A4659BDC-EBE7-3B1D-04A4-577C1E839960}"/>
                  </a:ext>
                </a:extLst>
              </p:cNvPr>
              <p:cNvGrpSpPr/>
              <p:nvPr/>
            </p:nvGrpSpPr>
            <p:grpSpPr>
              <a:xfrm>
                <a:off x="6577679" y="5189029"/>
                <a:ext cx="129730" cy="209073"/>
                <a:chOff x="6577679" y="5189029"/>
                <a:chExt cx="129730" cy="209073"/>
              </a:xfrm>
            </p:grpSpPr>
            <p:sp>
              <p:nvSpPr>
                <p:cNvPr id="1091" name="Google Shape;1673;p49">
                  <a:extLst>
                    <a:ext uri="{FF2B5EF4-FFF2-40B4-BE49-F238E27FC236}">
                      <a16:creationId xmlns:a16="http://schemas.microsoft.com/office/drawing/2014/main" id="{3BD9D3F5-C9DE-DA7C-537E-940C2BE66B0A}"/>
                    </a:ext>
                  </a:extLst>
                </p:cNvPr>
                <p:cNvSpPr/>
                <p:nvPr/>
              </p:nvSpPr>
              <p:spPr>
                <a:xfrm>
                  <a:off x="6577679" y="5189029"/>
                  <a:ext cx="129730" cy="129730"/>
                </a:xfrm>
                <a:custGeom>
                  <a:avLst/>
                  <a:gdLst/>
                  <a:ahLst/>
                  <a:cxnLst/>
                  <a:rect l="l" t="t" r="r" b="b"/>
                  <a:pathLst>
                    <a:path w="129730" h="129730" extrusionOk="0">
                      <a:moveTo>
                        <a:pt x="0" y="0"/>
                      </a:moveTo>
                      <a:lnTo>
                        <a:pt x="129731" y="0"/>
                      </a:lnTo>
                      <a:lnTo>
                        <a:pt x="129731" y="129730"/>
                      </a:lnTo>
                      <a:lnTo>
                        <a:pt x="0" y="12973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674;p49">
                  <a:extLst>
                    <a:ext uri="{FF2B5EF4-FFF2-40B4-BE49-F238E27FC236}">
                      <a16:creationId xmlns:a16="http://schemas.microsoft.com/office/drawing/2014/main" id="{AADB4AA0-CC11-F411-1D75-CD1DFA6BC3F1}"/>
                    </a:ext>
                  </a:extLst>
                </p:cNvPr>
                <p:cNvSpPr/>
                <p:nvPr/>
              </p:nvSpPr>
              <p:spPr>
                <a:xfrm>
                  <a:off x="6577679" y="5331904"/>
                  <a:ext cx="129730" cy="13334"/>
                </a:xfrm>
                <a:custGeom>
                  <a:avLst/>
                  <a:gdLst/>
                  <a:ahLst/>
                  <a:cxnLst/>
                  <a:rect l="l" t="t" r="r" b="b"/>
                  <a:pathLst>
                    <a:path w="129730" h="13334" extrusionOk="0">
                      <a:moveTo>
                        <a:pt x="0" y="0"/>
                      </a:moveTo>
                      <a:lnTo>
                        <a:pt x="129731" y="0"/>
                      </a:lnTo>
                      <a:lnTo>
                        <a:pt x="129731"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675;p49">
                  <a:extLst>
                    <a:ext uri="{FF2B5EF4-FFF2-40B4-BE49-F238E27FC236}">
                      <a16:creationId xmlns:a16="http://schemas.microsoft.com/office/drawing/2014/main" id="{CAF518D3-3161-D98D-5E4B-FDC5E7ACE563}"/>
                    </a:ext>
                  </a:extLst>
                </p:cNvPr>
                <p:cNvSpPr/>
                <p:nvPr/>
              </p:nvSpPr>
              <p:spPr>
                <a:xfrm>
                  <a:off x="6577679" y="5358384"/>
                  <a:ext cx="129730" cy="13334"/>
                </a:xfrm>
                <a:custGeom>
                  <a:avLst/>
                  <a:gdLst/>
                  <a:ahLst/>
                  <a:cxnLst/>
                  <a:rect l="l" t="t" r="r" b="b"/>
                  <a:pathLst>
                    <a:path w="129730" h="13334" extrusionOk="0">
                      <a:moveTo>
                        <a:pt x="0" y="0"/>
                      </a:moveTo>
                      <a:lnTo>
                        <a:pt x="129731" y="0"/>
                      </a:lnTo>
                      <a:lnTo>
                        <a:pt x="129731"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676;p49">
                  <a:extLst>
                    <a:ext uri="{FF2B5EF4-FFF2-40B4-BE49-F238E27FC236}">
                      <a16:creationId xmlns:a16="http://schemas.microsoft.com/office/drawing/2014/main" id="{40AFEF2F-292B-E2A4-0FFF-13139B8730A5}"/>
                    </a:ext>
                  </a:extLst>
                </p:cNvPr>
                <p:cNvSpPr/>
                <p:nvPr/>
              </p:nvSpPr>
              <p:spPr>
                <a:xfrm>
                  <a:off x="6577679" y="5384768"/>
                  <a:ext cx="86105" cy="13334"/>
                </a:xfrm>
                <a:custGeom>
                  <a:avLst/>
                  <a:gdLst/>
                  <a:ahLst/>
                  <a:cxnLst/>
                  <a:rect l="l" t="t" r="r" b="b"/>
                  <a:pathLst>
                    <a:path w="86105" h="13334" extrusionOk="0">
                      <a:moveTo>
                        <a:pt x="0" y="0"/>
                      </a:moveTo>
                      <a:lnTo>
                        <a:pt x="86106" y="0"/>
                      </a:lnTo>
                      <a:lnTo>
                        <a:pt x="86106"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 name="Google Shape;1677;p49">
                <a:extLst>
                  <a:ext uri="{FF2B5EF4-FFF2-40B4-BE49-F238E27FC236}">
                    <a16:creationId xmlns:a16="http://schemas.microsoft.com/office/drawing/2014/main" id="{9F277A82-D505-435B-AB3A-7453643B723A}"/>
                  </a:ext>
                </a:extLst>
              </p:cNvPr>
              <p:cNvGrpSpPr/>
              <p:nvPr/>
            </p:nvGrpSpPr>
            <p:grpSpPr>
              <a:xfrm>
                <a:off x="6757701" y="5189029"/>
                <a:ext cx="129730" cy="209073"/>
                <a:chOff x="6757701" y="5189029"/>
                <a:chExt cx="129730" cy="209073"/>
              </a:xfrm>
            </p:grpSpPr>
            <p:sp>
              <p:nvSpPr>
                <p:cNvPr id="47" name="Google Shape;1678;p49">
                  <a:extLst>
                    <a:ext uri="{FF2B5EF4-FFF2-40B4-BE49-F238E27FC236}">
                      <a16:creationId xmlns:a16="http://schemas.microsoft.com/office/drawing/2014/main" id="{ACEAA59E-D526-72AB-16C4-B814313E4F4B}"/>
                    </a:ext>
                  </a:extLst>
                </p:cNvPr>
                <p:cNvSpPr/>
                <p:nvPr/>
              </p:nvSpPr>
              <p:spPr>
                <a:xfrm>
                  <a:off x="6757701" y="5189029"/>
                  <a:ext cx="129730" cy="129730"/>
                </a:xfrm>
                <a:custGeom>
                  <a:avLst/>
                  <a:gdLst/>
                  <a:ahLst/>
                  <a:cxnLst/>
                  <a:rect l="l" t="t" r="r" b="b"/>
                  <a:pathLst>
                    <a:path w="129730" h="129730" extrusionOk="0">
                      <a:moveTo>
                        <a:pt x="0" y="0"/>
                      </a:moveTo>
                      <a:lnTo>
                        <a:pt x="129730" y="0"/>
                      </a:lnTo>
                      <a:lnTo>
                        <a:pt x="129730" y="129730"/>
                      </a:lnTo>
                      <a:lnTo>
                        <a:pt x="0" y="12973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1679;p49">
                  <a:extLst>
                    <a:ext uri="{FF2B5EF4-FFF2-40B4-BE49-F238E27FC236}">
                      <a16:creationId xmlns:a16="http://schemas.microsoft.com/office/drawing/2014/main" id="{2CF3766F-4821-DA11-5BCC-3BB927EC270F}"/>
                    </a:ext>
                  </a:extLst>
                </p:cNvPr>
                <p:cNvSpPr/>
                <p:nvPr/>
              </p:nvSpPr>
              <p:spPr>
                <a:xfrm>
                  <a:off x="6757701" y="5331904"/>
                  <a:ext cx="129730" cy="13334"/>
                </a:xfrm>
                <a:custGeom>
                  <a:avLst/>
                  <a:gdLst/>
                  <a:ahLst/>
                  <a:cxnLst/>
                  <a:rect l="l" t="t" r="r" b="b"/>
                  <a:pathLst>
                    <a:path w="129730" h="13334" extrusionOk="0">
                      <a:moveTo>
                        <a:pt x="0" y="0"/>
                      </a:moveTo>
                      <a:lnTo>
                        <a:pt x="129730" y="0"/>
                      </a:lnTo>
                      <a:lnTo>
                        <a:pt x="129730"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680;p49">
                  <a:extLst>
                    <a:ext uri="{FF2B5EF4-FFF2-40B4-BE49-F238E27FC236}">
                      <a16:creationId xmlns:a16="http://schemas.microsoft.com/office/drawing/2014/main" id="{E216FE8C-FD66-A805-39D1-3391595E408E}"/>
                    </a:ext>
                  </a:extLst>
                </p:cNvPr>
                <p:cNvSpPr/>
                <p:nvPr/>
              </p:nvSpPr>
              <p:spPr>
                <a:xfrm>
                  <a:off x="6757701" y="5358384"/>
                  <a:ext cx="129730" cy="13334"/>
                </a:xfrm>
                <a:custGeom>
                  <a:avLst/>
                  <a:gdLst/>
                  <a:ahLst/>
                  <a:cxnLst/>
                  <a:rect l="l" t="t" r="r" b="b"/>
                  <a:pathLst>
                    <a:path w="129730" h="13334" extrusionOk="0">
                      <a:moveTo>
                        <a:pt x="0" y="0"/>
                      </a:moveTo>
                      <a:lnTo>
                        <a:pt x="129730" y="0"/>
                      </a:lnTo>
                      <a:lnTo>
                        <a:pt x="129730"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681;p49">
                  <a:extLst>
                    <a:ext uri="{FF2B5EF4-FFF2-40B4-BE49-F238E27FC236}">
                      <a16:creationId xmlns:a16="http://schemas.microsoft.com/office/drawing/2014/main" id="{BC3BA2BD-9A1B-3A0B-56C1-69E8B223E76B}"/>
                    </a:ext>
                  </a:extLst>
                </p:cNvPr>
                <p:cNvSpPr/>
                <p:nvPr/>
              </p:nvSpPr>
              <p:spPr>
                <a:xfrm>
                  <a:off x="6757701" y="5384768"/>
                  <a:ext cx="86105" cy="13334"/>
                </a:xfrm>
                <a:custGeom>
                  <a:avLst/>
                  <a:gdLst/>
                  <a:ahLst/>
                  <a:cxnLst/>
                  <a:rect l="l" t="t" r="r" b="b"/>
                  <a:pathLst>
                    <a:path w="86105" h="13334" extrusionOk="0">
                      <a:moveTo>
                        <a:pt x="0" y="0"/>
                      </a:moveTo>
                      <a:lnTo>
                        <a:pt x="86106" y="0"/>
                      </a:lnTo>
                      <a:lnTo>
                        <a:pt x="86106"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1682;p49">
                <a:extLst>
                  <a:ext uri="{FF2B5EF4-FFF2-40B4-BE49-F238E27FC236}">
                    <a16:creationId xmlns:a16="http://schemas.microsoft.com/office/drawing/2014/main" id="{A0A05284-B36D-C887-CD4D-C92862A48037}"/>
                  </a:ext>
                </a:extLst>
              </p:cNvPr>
              <p:cNvGrpSpPr/>
              <p:nvPr/>
            </p:nvGrpSpPr>
            <p:grpSpPr>
              <a:xfrm>
                <a:off x="6937819" y="5189029"/>
                <a:ext cx="129730" cy="209073"/>
                <a:chOff x="6937819" y="5189029"/>
                <a:chExt cx="129730" cy="209073"/>
              </a:xfrm>
            </p:grpSpPr>
            <p:sp>
              <p:nvSpPr>
                <p:cNvPr id="43" name="Google Shape;1683;p49">
                  <a:extLst>
                    <a:ext uri="{FF2B5EF4-FFF2-40B4-BE49-F238E27FC236}">
                      <a16:creationId xmlns:a16="http://schemas.microsoft.com/office/drawing/2014/main" id="{C48F7EBA-F508-81D5-BB20-CCC2E06E0095}"/>
                    </a:ext>
                  </a:extLst>
                </p:cNvPr>
                <p:cNvSpPr/>
                <p:nvPr/>
              </p:nvSpPr>
              <p:spPr>
                <a:xfrm>
                  <a:off x="6937819" y="5189029"/>
                  <a:ext cx="129730" cy="129730"/>
                </a:xfrm>
                <a:custGeom>
                  <a:avLst/>
                  <a:gdLst/>
                  <a:ahLst/>
                  <a:cxnLst/>
                  <a:rect l="l" t="t" r="r" b="b"/>
                  <a:pathLst>
                    <a:path w="129730" h="129730" extrusionOk="0">
                      <a:moveTo>
                        <a:pt x="0" y="0"/>
                      </a:moveTo>
                      <a:lnTo>
                        <a:pt x="129731" y="0"/>
                      </a:lnTo>
                      <a:lnTo>
                        <a:pt x="129731" y="129730"/>
                      </a:lnTo>
                      <a:lnTo>
                        <a:pt x="0" y="12973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684;p49">
                  <a:extLst>
                    <a:ext uri="{FF2B5EF4-FFF2-40B4-BE49-F238E27FC236}">
                      <a16:creationId xmlns:a16="http://schemas.microsoft.com/office/drawing/2014/main" id="{5622C38B-D040-7DAB-7D9A-5E0FB14D9083}"/>
                    </a:ext>
                  </a:extLst>
                </p:cNvPr>
                <p:cNvSpPr/>
                <p:nvPr/>
              </p:nvSpPr>
              <p:spPr>
                <a:xfrm>
                  <a:off x="6937819" y="5331904"/>
                  <a:ext cx="129730" cy="13334"/>
                </a:xfrm>
                <a:custGeom>
                  <a:avLst/>
                  <a:gdLst/>
                  <a:ahLst/>
                  <a:cxnLst/>
                  <a:rect l="l" t="t" r="r" b="b"/>
                  <a:pathLst>
                    <a:path w="129730" h="13334" extrusionOk="0">
                      <a:moveTo>
                        <a:pt x="0" y="0"/>
                      </a:moveTo>
                      <a:lnTo>
                        <a:pt x="129731" y="0"/>
                      </a:lnTo>
                      <a:lnTo>
                        <a:pt x="129731"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685;p49">
                  <a:extLst>
                    <a:ext uri="{FF2B5EF4-FFF2-40B4-BE49-F238E27FC236}">
                      <a16:creationId xmlns:a16="http://schemas.microsoft.com/office/drawing/2014/main" id="{3E5BA7A4-6CAE-D05A-81EA-20EBAE239DCE}"/>
                    </a:ext>
                  </a:extLst>
                </p:cNvPr>
                <p:cNvSpPr/>
                <p:nvPr/>
              </p:nvSpPr>
              <p:spPr>
                <a:xfrm>
                  <a:off x="6937819" y="5358384"/>
                  <a:ext cx="129730" cy="13334"/>
                </a:xfrm>
                <a:custGeom>
                  <a:avLst/>
                  <a:gdLst/>
                  <a:ahLst/>
                  <a:cxnLst/>
                  <a:rect l="l" t="t" r="r" b="b"/>
                  <a:pathLst>
                    <a:path w="129730" h="13334" extrusionOk="0">
                      <a:moveTo>
                        <a:pt x="0" y="0"/>
                      </a:moveTo>
                      <a:lnTo>
                        <a:pt x="129731" y="0"/>
                      </a:lnTo>
                      <a:lnTo>
                        <a:pt x="129731"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686;p49">
                  <a:extLst>
                    <a:ext uri="{FF2B5EF4-FFF2-40B4-BE49-F238E27FC236}">
                      <a16:creationId xmlns:a16="http://schemas.microsoft.com/office/drawing/2014/main" id="{205D5ED1-0497-A292-2FBC-07054A9C5A55}"/>
                    </a:ext>
                  </a:extLst>
                </p:cNvPr>
                <p:cNvSpPr/>
                <p:nvPr/>
              </p:nvSpPr>
              <p:spPr>
                <a:xfrm>
                  <a:off x="6937819" y="5384768"/>
                  <a:ext cx="86105" cy="13334"/>
                </a:xfrm>
                <a:custGeom>
                  <a:avLst/>
                  <a:gdLst/>
                  <a:ahLst/>
                  <a:cxnLst/>
                  <a:rect l="l" t="t" r="r" b="b"/>
                  <a:pathLst>
                    <a:path w="86105" h="13334" extrusionOk="0">
                      <a:moveTo>
                        <a:pt x="0" y="0"/>
                      </a:moveTo>
                      <a:lnTo>
                        <a:pt x="86106" y="0"/>
                      </a:lnTo>
                      <a:lnTo>
                        <a:pt x="86106"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 name="Google Shape;1687;p49">
                <a:extLst>
                  <a:ext uri="{FF2B5EF4-FFF2-40B4-BE49-F238E27FC236}">
                    <a16:creationId xmlns:a16="http://schemas.microsoft.com/office/drawing/2014/main" id="{F34C7DBE-241E-B999-69F4-E6858A168B46}"/>
                  </a:ext>
                </a:extLst>
              </p:cNvPr>
              <p:cNvGrpSpPr/>
              <p:nvPr/>
            </p:nvGrpSpPr>
            <p:grpSpPr>
              <a:xfrm>
                <a:off x="7117842" y="5189029"/>
                <a:ext cx="129730" cy="209073"/>
                <a:chOff x="7117842" y="5189029"/>
                <a:chExt cx="129730" cy="209073"/>
              </a:xfrm>
            </p:grpSpPr>
            <p:sp>
              <p:nvSpPr>
                <p:cNvPr id="39" name="Google Shape;1688;p49">
                  <a:extLst>
                    <a:ext uri="{FF2B5EF4-FFF2-40B4-BE49-F238E27FC236}">
                      <a16:creationId xmlns:a16="http://schemas.microsoft.com/office/drawing/2014/main" id="{16D27363-4387-1F8C-F389-63E7CD2191C1}"/>
                    </a:ext>
                  </a:extLst>
                </p:cNvPr>
                <p:cNvSpPr/>
                <p:nvPr/>
              </p:nvSpPr>
              <p:spPr>
                <a:xfrm>
                  <a:off x="7117842" y="5189029"/>
                  <a:ext cx="129730" cy="129730"/>
                </a:xfrm>
                <a:custGeom>
                  <a:avLst/>
                  <a:gdLst/>
                  <a:ahLst/>
                  <a:cxnLst/>
                  <a:rect l="l" t="t" r="r" b="b"/>
                  <a:pathLst>
                    <a:path w="129730" h="129730" extrusionOk="0">
                      <a:moveTo>
                        <a:pt x="0" y="0"/>
                      </a:moveTo>
                      <a:lnTo>
                        <a:pt x="129731" y="0"/>
                      </a:lnTo>
                      <a:lnTo>
                        <a:pt x="129731" y="129730"/>
                      </a:lnTo>
                      <a:lnTo>
                        <a:pt x="0" y="12973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1689;p49">
                  <a:extLst>
                    <a:ext uri="{FF2B5EF4-FFF2-40B4-BE49-F238E27FC236}">
                      <a16:creationId xmlns:a16="http://schemas.microsoft.com/office/drawing/2014/main" id="{963AD72F-49AB-0853-4219-9B2DB73BA816}"/>
                    </a:ext>
                  </a:extLst>
                </p:cNvPr>
                <p:cNvSpPr/>
                <p:nvPr/>
              </p:nvSpPr>
              <p:spPr>
                <a:xfrm>
                  <a:off x="7117842" y="5331904"/>
                  <a:ext cx="129730" cy="13334"/>
                </a:xfrm>
                <a:custGeom>
                  <a:avLst/>
                  <a:gdLst/>
                  <a:ahLst/>
                  <a:cxnLst/>
                  <a:rect l="l" t="t" r="r" b="b"/>
                  <a:pathLst>
                    <a:path w="129730" h="13334" extrusionOk="0">
                      <a:moveTo>
                        <a:pt x="0" y="0"/>
                      </a:moveTo>
                      <a:lnTo>
                        <a:pt x="129731" y="0"/>
                      </a:lnTo>
                      <a:lnTo>
                        <a:pt x="129731"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1690;p49">
                  <a:extLst>
                    <a:ext uri="{FF2B5EF4-FFF2-40B4-BE49-F238E27FC236}">
                      <a16:creationId xmlns:a16="http://schemas.microsoft.com/office/drawing/2014/main" id="{10B41D48-8BA5-79EF-2192-608C58E25135}"/>
                    </a:ext>
                  </a:extLst>
                </p:cNvPr>
                <p:cNvSpPr/>
                <p:nvPr/>
              </p:nvSpPr>
              <p:spPr>
                <a:xfrm>
                  <a:off x="7117842" y="5358384"/>
                  <a:ext cx="129730" cy="13334"/>
                </a:xfrm>
                <a:custGeom>
                  <a:avLst/>
                  <a:gdLst/>
                  <a:ahLst/>
                  <a:cxnLst/>
                  <a:rect l="l" t="t" r="r" b="b"/>
                  <a:pathLst>
                    <a:path w="129730" h="13334" extrusionOk="0">
                      <a:moveTo>
                        <a:pt x="0" y="0"/>
                      </a:moveTo>
                      <a:lnTo>
                        <a:pt x="129731" y="0"/>
                      </a:lnTo>
                      <a:lnTo>
                        <a:pt x="129731"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691;p49">
                  <a:extLst>
                    <a:ext uri="{FF2B5EF4-FFF2-40B4-BE49-F238E27FC236}">
                      <a16:creationId xmlns:a16="http://schemas.microsoft.com/office/drawing/2014/main" id="{F82365A7-BDA2-B119-F1D5-FA492BF3F0D3}"/>
                    </a:ext>
                  </a:extLst>
                </p:cNvPr>
                <p:cNvSpPr/>
                <p:nvPr/>
              </p:nvSpPr>
              <p:spPr>
                <a:xfrm>
                  <a:off x="7117842" y="5384768"/>
                  <a:ext cx="86105" cy="13334"/>
                </a:xfrm>
                <a:custGeom>
                  <a:avLst/>
                  <a:gdLst/>
                  <a:ahLst/>
                  <a:cxnLst/>
                  <a:rect l="l" t="t" r="r" b="b"/>
                  <a:pathLst>
                    <a:path w="86105" h="13334" extrusionOk="0">
                      <a:moveTo>
                        <a:pt x="0" y="0"/>
                      </a:moveTo>
                      <a:lnTo>
                        <a:pt x="86106" y="0"/>
                      </a:lnTo>
                      <a:lnTo>
                        <a:pt x="86106" y="13335"/>
                      </a:lnTo>
                      <a:lnTo>
                        <a:pt x="0" y="13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 name="Google Shape;1692;p49">
              <a:extLst>
                <a:ext uri="{FF2B5EF4-FFF2-40B4-BE49-F238E27FC236}">
                  <a16:creationId xmlns:a16="http://schemas.microsoft.com/office/drawing/2014/main" id="{0105C5CD-0E4B-5F5C-A0B4-8658AFC03E5F}"/>
                </a:ext>
              </a:extLst>
            </p:cNvPr>
            <p:cNvGrpSpPr/>
            <p:nvPr/>
          </p:nvGrpSpPr>
          <p:grpSpPr>
            <a:xfrm>
              <a:off x="6881058" y="362653"/>
              <a:ext cx="1008703" cy="82735"/>
              <a:chOff x="6037516" y="4427791"/>
              <a:chExt cx="1210056" cy="99250"/>
            </a:xfrm>
          </p:grpSpPr>
          <p:sp>
            <p:nvSpPr>
              <p:cNvPr id="30" name="Google Shape;1693;p49">
                <a:extLst>
                  <a:ext uri="{FF2B5EF4-FFF2-40B4-BE49-F238E27FC236}">
                    <a16:creationId xmlns:a16="http://schemas.microsoft.com/office/drawing/2014/main" id="{6A96E6C8-C638-FC1C-CD53-94E719017548}"/>
                  </a:ext>
                </a:extLst>
              </p:cNvPr>
              <p:cNvSpPr/>
              <p:nvPr/>
            </p:nvSpPr>
            <p:spPr>
              <a:xfrm>
                <a:off x="6037516" y="4427791"/>
                <a:ext cx="49625" cy="99250"/>
              </a:xfrm>
              <a:custGeom>
                <a:avLst/>
                <a:gdLst/>
                <a:ahLst/>
                <a:cxnLst/>
                <a:rect l="l" t="t" r="r" b="b"/>
                <a:pathLst>
                  <a:path w="49625" h="99250" extrusionOk="0">
                    <a:moveTo>
                      <a:pt x="0" y="49625"/>
                    </a:moveTo>
                    <a:lnTo>
                      <a:pt x="49625" y="99251"/>
                    </a:lnTo>
                    <a:lnTo>
                      <a:pt x="49625" y="0"/>
                    </a:lnTo>
                    <a:lnTo>
                      <a:pt x="0" y="496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694;p49">
                <a:extLst>
                  <a:ext uri="{FF2B5EF4-FFF2-40B4-BE49-F238E27FC236}">
                    <a16:creationId xmlns:a16="http://schemas.microsoft.com/office/drawing/2014/main" id="{3DFE3EB8-7716-48F4-DE07-7FB361DAADA7}"/>
                  </a:ext>
                </a:extLst>
              </p:cNvPr>
              <p:cNvSpPr/>
              <p:nvPr/>
            </p:nvSpPr>
            <p:spPr>
              <a:xfrm>
                <a:off x="7197947" y="4427791"/>
                <a:ext cx="49625" cy="99250"/>
              </a:xfrm>
              <a:custGeom>
                <a:avLst/>
                <a:gdLst/>
                <a:ahLst/>
                <a:cxnLst/>
                <a:rect l="l" t="t" r="r" b="b"/>
                <a:pathLst>
                  <a:path w="49625" h="99250" extrusionOk="0">
                    <a:moveTo>
                      <a:pt x="0" y="0"/>
                    </a:moveTo>
                    <a:lnTo>
                      <a:pt x="0" y="99251"/>
                    </a:lnTo>
                    <a:lnTo>
                      <a:pt x="49625" y="496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 name="Google Shape;1695;p49">
              <a:extLst>
                <a:ext uri="{FF2B5EF4-FFF2-40B4-BE49-F238E27FC236}">
                  <a16:creationId xmlns:a16="http://schemas.microsoft.com/office/drawing/2014/main" id="{4BD11DF1-F644-10BF-3F51-8519532F21A3}"/>
                </a:ext>
              </a:extLst>
            </p:cNvPr>
            <p:cNvGrpSpPr/>
            <p:nvPr/>
          </p:nvGrpSpPr>
          <p:grpSpPr>
            <a:xfrm>
              <a:off x="7310455" y="587674"/>
              <a:ext cx="145302" cy="15086"/>
              <a:chOff x="6552628" y="4697730"/>
              <a:chExt cx="174307" cy="18097"/>
            </a:xfrm>
          </p:grpSpPr>
          <p:sp>
            <p:nvSpPr>
              <p:cNvPr id="25" name="Google Shape;1696;p49">
                <a:extLst>
                  <a:ext uri="{FF2B5EF4-FFF2-40B4-BE49-F238E27FC236}">
                    <a16:creationId xmlns:a16="http://schemas.microsoft.com/office/drawing/2014/main" id="{7AF5DACF-D275-81C8-8F85-2762719B2950}"/>
                  </a:ext>
                </a:extLst>
              </p:cNvPr>
              <p:cNvSpPr/>
              <p:nvPr/>
            </p:nvSpPr>
            <p:spPr>
              <a:xfrm>
                <a:off x="6552628" y="4697730"/>
                <a:ext cx="18097" cy="18097"/>
              </a:xfrm>
              <a:custGeom>
                <a:avLst/>
                <a:gdLst/>
                <a:ahLst/>
                <a:cxnLst/>
                <a:rect l="l" t="t" r="r" b="b"/>
                <a:pathLst>
                  <a:path w="18097" h="18097" extrusionOk="0">
                    <a:moveTo>
                      <a:pt x="18098" y="9049"/>
                    </a:moveTo>
                    <a:cubicBezTo>
                      <a:pt x="18098" y="14002"/>
                      <a:pt x="14097" y="18097"/>
                      <a:pt x="9049" y="18097"/>
                    </a:cubicBezTo>
                    <a:cubicBezTo>
                      <a:pt x="4000" y="18097"/>
                      <a:pt x="0" y="14097"/>
                      <a:pt x="0" y="9049"/>
                    </a:cubicBezTo>
                    <a:cubicBezTo>
                      <a:pt x="0" y="4000"/>
                      <a:pt x="4000" y="0"/>
                      <a:pt x="9049" y="0"/>
                    </a:cubicBezTo>
                    <a:cubicBezTo>
                      <a:pt x="14097" y="0"/>
                      <a:pt x="18098" y="4000"/>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697;p49">
                <a:extLst>
                  <a:ext uri="{FF2B5EF4-FFF2-40B4-BE49-F238E27FC236}">
                    <a16:creationId xmlns:a16="http://schemas.microsoft.com/office/drawing/2014/main" id="{5B007F9E-087A-AADB-00C4-50EEC7FC8B58}"/>
                  </a:ext>
                </a:extLst>
              </p:cNvPr>
              <p:cNvSpPr/>
              <p:nvPr/>
            </p:nvSpPr>
            <p:spPr>
              <a:xfrm>
                <a:off x="65916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698;p49">
                <a:extLst>
                  <a:ext uri="{FF2B5EF4-FFF2-40B4-BE49-F238E27FC236}">
                    <a16:creationId xmlns:a16="http://schemas.microsoft.com/office/drawing/2014/main" id="{04254FE9-67A5-C269-F5C0-11422EE6BB3C}"/>
                  </a:ext>
                </a:extLst>
              </p:cNvPr>
              <p:cNvSpPr/>
              <p:nvPr/>
            </p:nvSpPr>
            <p:spPr>
              <a:xfrm>
                <a:off x="6630733" y="4697730"/>
                <a:ext cx="18097" cy="18097"/>
              </a:xfrm>
              <a:custGeom>
                <a:avLst/>
                <a:gdLst/>
                <a:ahLst/>
                <a:cxnLst/>
                <a:rect l="l" t="t" r="r" b="b"/>
                <a:pathLst>
                  <a:path w="18097" h="18097" extrusionOk="0">
                    <a:moveTo>
                      <a:pt x="18097" y="9049"/>
                    </a:moveTo>
                    <a:cubicBezTo>
                      <a:pt x="18097" y="14002"/>
                      <a:pt x="14097" y="18097"/>
                      <a:pt x="9049" y="18097"/>
                    </a:cubicBezTo>
                    <a:cubicBezTo>
                      <a:pt x="4000" y="18097"/>
                      <a:pt x="0" y="14097"/>
                      <a:pt x="0" y="9049"/>
                    </a:cubicBezTo>
                    <a:cubicBezTo>
                      <a:pt x="0" y="4000"/>
                      <a:pt x="4000" y="0"/>
                      <a:pt x="9049"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699;p49">
                <a:extLst>
                  <a:ext uri="{FF2B5EF4-FFF2-40B4-BE49-F238E27FC236}">
                    <a16:creationId xmlns:a16="http://schemas.microsoft.com/office/drawing/2014/main" id="{10C323D3-B80A-96F2-BADB-7BE0DE563F08}"/>
                  </a:ext>
                </a:extLst>
              </p:cNvPr>
              <p:cNvSpPr/>
              <p:nvPr/>
            </p:nvSpPr>
            <p:spPr>
              <a:xfrm>
                <a:off x="66698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700;p49">
                <a:extLst>
                  <a:ext uri="{FF2B5EF4-FFF2-40B4-BE49-F238E27FC236}">
                    <a16:creationId xmlns:a16="http://schemas.microsoft.com/office/drawing/2014/main" id="{23963644-17E1-7B80-EE38-AFF735DAAF25}"/>
                  </a:ext>
                </a:extLst>
              </p:cNvPr>
              <p:cNvSpPr/>
              <p:nvPr/>
            </p:nvSpPr>
            <p:spPr>
              <a:xfrm>
                <a:off x="6708838" y="4697730"/>
                <a:ext cx="18097" cy="18097"/>
              </a:xfrm>
              <a:custGeom>
                <a:avLst/>
                <a:gdLst/>
                <a:ahLst/>
                <a:cxnLst/>
                <a:rect l="l" t="t" r="r" b="b"/>
                <a:pathLst>
                  <a:path w="18097" h="18097" extrusionOk="0">
                    <a:moveTo>
                      <a:pt x="18097" y="9049"/>
                    </a:moveTo>
                    <a:cubicBezTo>
                      <a:pt x="18097" y="14002"/>
                      <a:pt x="14097" y="18097"/>
                      <a:pt x="9048" y="18097"/>
                    </a:cubicBezTo>
                    <a:cubicBezTo>
                      <a:pt x="4000" y="18097"/>
                      <a:pt x="0" y="14097"/>
                      <a:pt x="0" y="9049"/>
                    </a:cubicBezTo>
                    <a:cubicBezTo>
                      <a:pt x="0" y="4000"/>
                      <a:pt x="4000" y="0"/>
                      <a:pt x="9048"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 name="Google Shape;1701;p49">
              <a:extLst>
                <a:ext uri="{FF2B5EF4-FFF2-40B4-BE49-F238E27FC236}">
                  <a16:creationId xmlns:a16="http://schemas.microsoft.com/office/drawing/2014/main" id="{4DD2E993-ED99-DC94-7F3D-B2D0EC2AA673}"/>
                </a:ext>
              </a:extLst>
            </p:cNvPr>
            <p:cNvSpPr/>
            <p:nvPr/>
          </p:nvSpPr>
          <p:spPr>
            <a:xfrm>
              <a:off x="6881058" y="1223512"/>
              <a:ext cx="1007371" cy="7930"/>
            </a:xfrm>
            <a:custGeom>
              <a:avLst/>
              <a:gdLst/>
              <a:ahLst/>
              <a:cxnLst/>
              <a:rect l="l" t="t" r="r" b="b"/>
              <a:pathLst>
                <a:path w="1210055" h="9525" extrusionOk="0">
                  <a:moveTo>
                    <a:pt x="0" y="0"/>
                  </a:moveTo>
                  <a:lnTo>
                    <a:pt x="1210056" y="0"/>
                  </a:lnTo>
                </a:path>
              </a:pathLst>
            </a:custGeom>
            <a:solidFill>
              <a:schemeClr val="lt1"/>
            </a:solidFill>
            <a:ln w="17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702;p49">
              <a:extLst>
                <a:ext uri="{FF2B5EF4-FFF2-40B4-BE49-F238E27FC236}">
                  <a16:creationId xmlns:a16="http://schemas.microsoft.com/office/drawing/2014/main" id="{64CA5A49-3838-1076-1DF9-387DA8EEA13D}"/>
                </a:ext>
              </a:extLst>
            </p:cNvPr>
            <p:cNvSpPr/>
            <p:nvPr/>
          </p:nvSpPr>
          <p:spPr>
            <a:xfrm>
              <a:off x="6881058" y="953709"/>
              <a:ext cx="1007371" cy="7930"/>
            </a:xfrm>
            <a:custGeom>
              <a:avLst/>
              <a:gdLst/>
              <a:ahLst/>
              <a:cxnLst/>
              <a:rect l="l" t="t" r="r" b="b"/>
              <a:pathLst>
                <a:path w="1210055" h="9525" extrusionOk="0">
                  <a:moveTo>
                    <a:pt x="0" y="0"/>
                  </a:moveTo>
                  <a:lnTo>
                    <a:pt x="1210056" y="0"/>
                  </a:lnTo>
                </a:path>
              </a:pathLst>
            </a:custGeom>
            <a:solidFill>
              <a:schemeClr val="lt1"/>
            </a:solidFill>
            <a:ln w="17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 name="Google Shape;1703;p49">
              <a:extLst>
                <a:ext uri="{FF2B5EF4-FFF2-40B4-BE49-F238E27FC236}">
                  <a16:creationId xmlns:a16="http://schemas.microsoft.com/office/drawing/2014/main" id="{48F10CEE-793E-0ADE-0602-DE95049ECD78}"/>
                </a:ext>
              </a:extLst>
            </p:cNvPr>
            <p:cNvGrpSpPr/>
            <p:nvPr/>
          </p:nvGrpSpPr>
          <p:grpSpPr>
            <a:xfrm>
              <a:off x="6881058" y="1279728"/>
              <a:ext cx="1008703" cy="108778"/>
              <a:chOff x="6037516" y="5527929"/>
              <a:chExt cx="1210056" cy="130492"/>
            </a:xfrm>
          </p:grpSpPr>
          <p:sp>
            <p:nvSpPr>
              <p:cNvPr id="23" name="Google Shape;1704;p49">
                <a:extLst>
                  <a:ext uri="{FF2B5EF4-FFF2-40B4-BE49-F238E27FC236}">
                    <a16:creationId xmlns:a16="http://schemas.microsoft.com/office/drawing/2014/main" id="{530CD72B-FBB2-D96D-D115-C6F5F329EC95}"/>
                  </a:ext>
                </a:extLst>
              </p:cNvPr>
              <p:cNvSpPr/>
              <p:nvPr/>
            </p:nvSpPr>
            <p:spPr>
              <a:xfrm>
                <a:off x="6037516" y="5527929"/>
                <a:ext cx="554259" cy="130492"/>
              </a:xfrm>
              <a:custGeom>
                <a:avLst/>
                <a:gdLst/>
                <a:ahLst/>
                <a:cxnLst/>
                <a:rect l="l" t="t" r="r" b="b"/>
                <a:pathLst>
                  <a:path w="554259" h="130492" extrusionOk="0">
                    <a:moveTo>
                      <a:pt x="0" y="0"/>
                    </a:moveTo>
                    <a:lnTo>
                      <a:pt x="554260" y="0"/>
                    </a:lnTo>
                    <a:lnTo>
                      <a:pt x="554260" y="130492"/>
                    </a:lnTo>
                    <a:lnTo>
                      <a:pt x="0" y="13049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705;p49">
                <a:extLst>
                  <a:ext uri="{FF2B5EF4-FFF2-40B4-BE49-F238E27FC236}">
                    <a16:creationId xmlns:a16="http://schemas.microsoft.com/office/drawing/2014/main" id="{DE57162B-B563-6296-186F-F7C3199B4713}"/>
                  </a:ext>
                </a:extLst>
              </p:cNvPr>
              <p:cNvSpPr/>
              <p:nvPr/>
            </p:nvSpPr>
            <p:spPr>
              <a:xfrm>
                <a:off x="6678930" y="5527929"/>
                <a:ext cx="568642" cy="130492"/>
              </a:xfrm>
              <a:custGeom>
                <a:avLst/>
                <a:gdLst/>
                <a:ahLst/>
                <a:cxnLst/>
                <a:rect l="l" t="t" r="r" b="b"/>
                <a:pathLst>
                  <a:path w="568642" h="130492" extrusionOk="0">
                    <a:moveTo>
                      <a:pt x="0" y="0"/>
                    </a:moveTo>
                    <a:lnTo>
                      <a:pt x="568643" y="0"/>
                    </a:lnTo>
                    <a:lnTo>
                      <a:pt x="568643" y="130492"/>
                    </a:lnTo>
                    <a:lnTo>
                      <a:pt x="0" y="13049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 name="Google Shape;1706;p49">
              <a:extLst>
                <a:ext uri="{FF2B5EF4-FFF2-40B4-BE49-F238E27FC236}">
                  <a16:creationId xmlns:a16="http://schemas.microsoft.com/office/drawing/2014/main" id="{65AFBE01-9104-28EE-F2BA-C08DA662B0C0}"/>
                </a:ext>
              </a:extLst>
            </p:cNvPr>
            <p:cNvGrpSpPr/>
            <p:nvPr/>
          </p:nvGrpSpPr>
          <p:grpSpPr>
            <a:xfrm>
              <a:off x="6881058" y="1416455"/>
              <a:ext cx="1008703" cy="108778"/>
              <a:chOff x="6037516" y="5691949"/>
              <a:chExt cx="1210056" cy="130492"/>
            </a:xfrm>
          </p:grpSpPr>
          <p:sp>
            <p:nvSpPr>
              <p:cNvPr id="21" name="Google Shape;1707;p49">
                <a:extLst>
                  <a:ext uri="{FF2B5EF4-FFF2-40B4-BE49-F238E27FC236}">
                    <a16:creationId xmlns:a16="http://schemas.microsoft.com/office/drawing/2014/main" id="{B2773CB2-5E22-9E47-3011-F15645819BF6}"/>
                  </a:ext>
                </a:extLst>
              </p:cNvPr>
              <p:cNvSpPr/>
              <p:nvPr/>
            </p:nvSpPr>
            <p:spPr>
              <a:xfrm>
                <a:off x="6037516" y="5691949"/>
                <a:ext cx="554259" cy="130492"/>
              </a:xfrm>
              <a:custGeom>
                <a:avLst/>
                <a:gdLst/>
                <a:ahLst/>
                <a:cxnLst/>
                <a:rect l="l" t="t" r="r" b="b"/>
                <a:pathLst>
                  <a:path w="554259" h="130492" extrusionOk="0">
                    <a:moveTo>
                      <a:pt x="0" y="0"/>
                    </a:moveTo>
                    <a:lnTo>
                      <a:pt x="554260" y="0"/>
                    </a:lnTo>
                    <a:lnTo>
                      <a:pt x="554260" y="130493"/>
                    </a:lnTo>
                    <a:lnTo>
                      <a:pt x="0" y="13049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708;p49">
                <a:extLst>
                  <a:ext uri="{FF2B5EF4-FFF2-40B4-BE49-F238E27FC236}">
                    <a16:creationId xmlns:a16="http://schemas.microsoft.com/office/drawing/2014/main" id="{6E66D882-4706-4902-9C8D-0592F4F7879F}"/>
                  </a:ext>
                </a:extLst>
              </p:cNvPr>
              <p:cNvSpPr/>
              <p:nvPr/>
            </p:nvSpPr>
            <p:spPr>
              <a:xfrm>
                <a:off x="6678930" y="5691949"/>
                <a:ext cx="568642" cy="130492"/>
              </a:xfrm>
              <a:custGeom>
                <a:avLst/>
                <a:gdLst/>
                <a:ahLst/>
                <a:cxnLst/>
                <a:rect l="l" t="t" r="r" b="b"/>
                <a:pathLst>
                  <a:path w="568642" h="130492" extrusionOk="0">
                    <a:moveTo>
                      <a:pt x="0" y="0"/>
                    </a:moveTo>
                    <a:lnTo>
                      <a:pt x="568643" y="0"/>
                    </a:lnTo>
                    <a:lnTo>
                      <a:pt x="568643" y="130493"/>
                    </a:lnTo>
                    <a:lnTo>
                      <a:pt x="0" y="13049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4467433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EF553-01D5-C532-95E1-4E2FC7E450B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58B9D0D-C2B0-DD75-9B2F-F501A4558EB5}"/>
              </a:ext>
            </a:extLst>
          </p:cNvPr>
          <p:cNvSpPr txBox="1"/>
          <p:nvPr/>
        </p:nvSpPr>
        <p:spPr>
          <a:xfrm>
            <a:off x="829194" y="1848619"/>
            <a:ext cx="7485611" cy="1600438"/>
          </a:xfrm>
          <a:prstGeom prst="rect">
            <a:avLst/>
          </a:prstGeom>
          <a:noFill/>
        </p:spPr>
        <p:txBody>
          <a:bodyPr wrap="square">
            <a:spAutoFit/>
          </a:bodyPr>
          <a:lstStyle/>
          <a:p>
            <a:pPr marL="285750" indent="-285750">
              <a:buFont typeface="Arial" panose="020B0604020202020204" pitchFamily="34" charset="0"/>
              <a:buChar char="•"/>
            </a:pPr>
            <a:r>
              <a:rPr lang="en-US" dirty="0">
                <a:latin typeface="Lato" panose="020F0502020204030203" pitchFamily="34" charset="0"/>
              </a:rPr>
              <a:t>The Rational Unified Process (RUP) (</a:t>
            </a:r>
            <a:r>
              <a:rPr lang="en-US" dirty="0" err="1">
                <a:latin typeface="Lato" panose="020F0502020204030203" pitchFamily="34" charset="0"/>
              </a:rPr>
              <a:t>Krutchen</a:t>
            </a:r>
            <a:r>
              <a:rPr lang="en-US" dirty="0">
                <a:latin typeface="Lato" panose="020F0502020204030203" pitchFamily="34" charset="0"/>
              </a:rPr>
              <a:t>, 2003) is an example of a modern process model that has been derived from work on the UML and the associated Unified Software Development Process.							 </a:t>
            </a:r>
          </a:p>
          <a:p>
            <a:pPr marL="285750" indent="-285750">
              <a:buFont typeface="Arial" panose="020B0604020202020204" pitchFamily="34" charset="0"/>
              <a:buChar char="•"/>
            </a:pPr>
            <a:r>
              <a:rPr lang="en-US" dirty="0">
                <a:latin typeface="Lato" panose="020F0502020204030203" pitchFamily="34" charset="0"/>
              </a:rPr>
              <a:t>Hybrid process model as it brings together elements from all of the generic process models.</a:t>
            </a:r>
          </a:p>
          <a:p>
            <a:pPr marL="285750" indent="-285750">
              <a:buFont typeface="Arial" panose="020B0604020202020204" pitchFamily="34" charset="0"/>
              <a:buChar char="•"/>
            </a:pPr>
            <a:r>
              <a:rPr lang="en-US" dirty="0">
                <a:latin typeface="Lato" panose="020F0502020204030203" pitchFamily="34" charset="0"/>
              </a:rPr>
              <a:t>Its mainly used for object-oriented programming</a:t>
            </a:r>
            <a:endParaRPr lang="en-IN" dirty="0">
              <a:latin typeface="Lato" panose="020F0502020204030203" pitchFamily="34" charset="0"/>
            </a:endParaRPr>
          </a:p>
        </p:txBody>
      </p:sp>
    </p:spTree>
    <p:extLst>
      <p:ext uri="{BB962C8B-B14F-4D97-AF65-F5344CB8AC3E}">
        <p14:creationId xmlns:p14="http://schemas.microsoft.com/office/powerpoint/2010/main" val="18067697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2E59677-0185-5814-6320-557F64662B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212" b="9282"/>
          <a:stretch>
            <a:fillRect/>
          </a:stretch>
        </p:blipFill>
        <p:spPr bwMode="auto">
          <a:xfrm>
            <a:off x="114300" y="1305097"/>
            <a:ext cx="8915400" cy="302907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B5DB35F-C8ED-3A1F-DDEB-9F837258C95C}"/>
              </a:ext>
            </a:extLst>
          </p:cNvPr>
          <p:cNvSpPr>
            <a:spLocks noGrp="1"/>
          </p:cNvSpPr>
          <p:nvPr>
            <p:ph type="title"/>
          </p:nvPr>
        </p:nvSpPr>
        <p:spPr/>
        <p:txBody>
          <a:bodyPr/>
          <a:lstStyle/>
          <a:p>
            <a:r>
              <a:rPr lang="en-US" sz="2000" dirty="0"/>
              <a:t>RUP is normally described from three perspectives:</a:t>
            </a:r>
            <a:endParaRPr lang="en-IN" sz="2000" dirty="0"/>
          </a:p>
        </p:txBody>
      </p:sp>
    </p:spTree>
    <p:extLst>
      <p:ext uri="{BB962C8B-B14F-4D97-AF65-F5344CB8AC3E}">
        <p14:creationId xmlns:p14="http://schemas.microsoft.com/office/powerpoint/2010/main" val="1507090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0DB18-AA45-7E85-D471-6DF824D4E9E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B1A0D7B-2607-CB4E-53AA-EBC7D32CAF8A}"/>
              </a:ext>
            </a:extLst>
          </p:cNvPr>
          <p:cNvSpPr>
            <a:spLocks noGrp="1"/>
          </p:cNvSpPr>
          <p:nvPr>
            <p:ph type="title"/>
          </p:nvPr>
        </p:nvSpPr>
        <p:spPr/>
        <p:txBody>
          <a:bodyPr/>
          <a:lstStyle/>
          <a:p>
            <a:r>
              <a:rPr lang="en-US" sz="2000" dirty="0"/>
              <a:t>4 phases of RUP</a:t>
            </a:r>
            <a:endParaRPr lang="en-IN" sz="2000" dirty="0"/>
          </a:p>
        </p:txBody>
      </p:sp>
      <p:pic>
        <p:nvPicPr>
          <p:cNvPr id="4098" name="Picture 2">
            <a:extLst>
              <a:ext uri="{FF2B5EF4-FFF2-40B4-BE49-F238E27FC236}">
                <a16:creationId xmlns:a16="http://schemas.microsoft.com/office/drawing/2014/main" id="{DBCC2A15-7A27-3B16-FA4A-CE88FEAB7B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730"/>
          <a:stretch>
            <a:fillRect/>
          </a:stretch>
        </p:blipFill>
        <p:spPr bwMode="auto">
          <a:xfrm>
            <a:off x="114300" y="1155739"/>
            <a:ext cx="8915400" cy="3179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631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628FEE-042F-FEC3-0933-331BE191E52C}"/>
              </a:ext>
            </a:extLst>
          </p:cNvPr>
          <p:cNvSpPr txBox="1"/>
          <p:nvPr/>
        </p:nvSpPr>
        <p:spPr>
          <a:xfrm>
            <a:off x="395868" y="1691612"/>
            <a:ext cx="8352263" cy="2462213"/>
          </a:xfrm>
          <a:prstGeom prst="rect">
            <a:avLst/>
          </a:prstGeom>
          <a:noFill/>
        </p:spPr>
        <p:txBody>
          <a:bodyPr wrap="square">
            <a:spAutoFit/>
          </a:bodyPr>
          <a:lstStyle/>
          <a:p>
            <a:pPr rtl="0">
              <a:buFont typeface="+mj-lt"/>
              <a:buAutoNum type="arabicPeriod"/>
            </a:pPr>
            <a:r>
              <a:rPr lang="en-US" b="1" dirty="0">
                <a:latin typeface="Lato" panose="020F0502020204030203" pitchFamily="34" charset="0"/>
              </a:rPr>
              <a:t>Inception : </a:t>
            </a:r>
          </a:p>
          <a:p>
            <a:pPr lvl="1"/>
            <a:r>
              <a:rPr lang="en-US" dirty="0">
                <a:latin typeface="Lato" panose="020F0502020204030203" pitchFamily="34" charset="0"/>
              </a:rPr>
              <a:t>	The goal of the inception phase is to establish a business case for the system. You should identify all external entities (people and systems) that will interact with the system and define these interactions. You then use this information to assess the contribution that the system makes to the business. If this contribution is minor, then the project may be cancelled after this phase. </a:t>
            </a:r>
          </a:p>
          <a:p>
            <a:pPr lvl="1"/>
            <a:endParaRPr lang="en-US" dirty="0">
              <a:latin typeface="Lato" panose="020F0502020204030203" pitchFamily="34" charset="0"/>
            </a:endParaRPr>
          </a:p>
          <a:p>
            <a:pPr rtl="0">
              <a:buFont typeface="+mj-lt"/>
              <a:buAutoNum type="arabicPeriod"/>
            </a:pPr>
            <a:r>
              <a:rPr lang="en-US" b="1" dirty="0">
                <a:latin typeface="Lato" panose="020F0502020204030203" pitchFamily="34" charset="0"/>
              </a:rPr>
              <a:t>Elaboration: </a:t>
            </a:r>
          </a:p>
          <a:p>
            <a:pPr lvl="1"/>
            <a:r>
              <a:rPr lang="en-US" dirty="0">
                <a:latin typeface="Lato" panose="020F0502020204030203" pitchFamily="34" charset="0"/>
              </a:rPr>
              <a:t>	The goals of the elaboration phase are to develop an understanding of the problem domain, establish an architectural framework for the system, develop the project plan, and identify key project risks. On completion of this phase, you should have a requirements model for the system, which may be a set of UML use-cases, an architectural description, and a development plan for the software. </a:t>
            </a:r>
          </a:p>
        </p:txBody>
      </p:sp>
      <p:pic>
        <p:nvPicPr>
          <p:cNvPr id="12" name="Picture 11">
            <a:extLst>
              <a:ext uri="{FF2B5EF4-FFF2-40B4-BE49-F238E27FC236}">
                <a16:creationId xmlns:a16="http://schemas.microsoft.com/office/drawing/2014/main" id="{12FEB2C9-8FA3-1893-E8F7-452F20F790D9}"/>
              </a:ext>
            </a:extLst>
          </p:cNvPr>
          <p:cNvPicPr>
            <a:picLocks noChangeAspect="1"/>
          </p:cNvPicPr>
          <p:nvPr/>
        </p:nvPicPr>
        <p:blipFill>
          <a:blip r:embed="rId2">
            <a:clrChange>
              <a:clrFrom>
                <a:srgbClr val="FFFFFF"/>
              </a:clrFrom>
              <a:clrTo>
                <a:srgbClr val="FFFFFF">
                  <a:alpha val="0"/>
                </a:srgbClr>
              </a:clrTo>
            </a:clrChange>
          </a:blip>
          <a:srcRect l="2138" r="1"/>
          <a:stretch>
            <a:fillRect/>
          </a:stretch>
        </p:blipFill>
        <p:spPr>
          <a:xfrm>
            <a:off x="1784526" y="107331"/>
            <a:ext cx="5574946" cy="1409897"/>
          </a:xfrm>
          <a:prstGeom prst="rect">
            <a:avLst/>
          </a:prstGeom>
        </p:spPr>
      </p:pic>
    </p:spTree>
    <p:extLst>
      <p:ext uri="{BB962C8B-B14F-4D97-AF65-F5344CB8AC3E}">
        <p14:creationId xmlns:p14="http://schemas.microsoft.com/office/powerpoint/2010/main" val="1033696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44144-2375-4289-C108-B40CE67255C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868E5A-9D32-6C2F-9C0A-BE76B216F874}"/>
              </a:ext>
            </a:extLst>
          </p:cNvPr>
          <p:cNvSpPr txBox="1"/>
          <p:nvPr/>
        </p:nvSpPr>
        <p:spPr>
          <a:xfrm>
            <a:off x="395868" y="1234412"/>
            <a:ext cx="8352263" cy="2677656"/>
          </a:xfrm>
          <a:prstGeom prst="rect">
            <a:avLst/>
          </a:prstGeom>
          <a:noFill/>
        </p:spPr>
        <p:txBody>
          <a:bodyPr wrap="square">
            <a:spAutoFit/>
          </a:bodyPr>
          <a:lstStyle/>
          <a:p>
            <a:pPr>
              <a:buFont typeface="+mj-lt"/>
              <a:buAutoNum type="arabicPeriod"/>
            </a:pPr>
            <a:endParaRPr lang="en-US" dirty="0">
              <a:latin typeface="Lato" panose="020F0502020204030203" pitchFamily="34" charset="0"/>
            </a:endParaRPr>
          </a:p>
          <a:p>
            <a:pPr marL="342900" indent="-342900">
              <a:buFont typeface="+mj-lt"/>
              <a:buAutoNum type="arabicPeriod" startAt="3"/>
            </a:pPr>
            <a:r>
              <a:rPr lang="en-US" b="1" dirty="0">
                <a:latin typeface="Lato" panose="020F0502020204030203" pitchFamily="34" charset="0"/>
              </a:rPr>
              <a:t>Construction: </a:t>
            </a:r>
          </a:p>
          <a:p>
            <a:pPr lvl="1"/>
            <a:r>
              <a:rPr lang="en-US" dirty="0">
                <a:latin typeface="Lato" panose="020F0502020204030203" pitchFamily="34" charset="0"/>
              </a:rPr>
              <a:t>	The construction phase involves system design, programming, and testing. Parts of the system are developed in parallel and integrated during this phase. On completion of this phase, you should have a working software system and associated documentation that is ready for delivery to users. </a:t>
            </a:r>
          </a:p>
          <a:p>
            <a:pPr lvl="1"/>
            <a:endParaRPr lang="en-US" dirty="0">
              <a:latin typeface="Lato" panose="020F0502020204030203" pitchFamily="34" charset="0"/>
            </a:endParaRPr>
          </a:p>
          <a:p>
            <a:pPr marL="342900" indent="-342900">
              <a:buFont typeface="+mj-lt"/>
              <a:buAutoNum type="arabicPeriod" startAt="3"/>
            </a:pPr>
            <a:r>
              <a:rPr lang="en-US" b="1" dirty="0">
                <a:latin typeface="Lato" panose="020F0502020204030203" pitchFamily="34" charset="0"/>
              </a:rPr>
              <a:t>Transition: </a:t>
            </a:r>
          </a:p>
          <a:p>
            <a:pPr lvl="1"/>
            <a:r>
              <a:rPr lang="en-US" dirty="0">
                <a:latin typeface="Lato" panose="020F0502020204030203" pitchFamily="34" charset="0"/>
              </a:rPr>
              <a:t>	The final phase of the RUP is concerned with moving the system from the development community to the user community and making it work in a real environment. This is something that is ignored in most software process models but is, in fact, an expensive and sometimes problematic activity. On completion of this phase, you should have a documented software system that is working correctly in its operational environment.</a:t>
            </a:r>
          </a:p>
        </p:txBody>
      </p:sp>
    </p:spTree>
    <p:extLst>
      <p:ext uri="{BB962C8B-B14F-4D97-AF65-F5344CB8AC3E}">
        <p14:creationId xmlns:p14="http://schemas.microsoft.com/office/powerpoint/2010/main" val="8353607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13C6-D1EF-9B1C-6C3D-DBE85D5C835E}"/>
              </a:ext>
            </a:extLst>
          </p:cNvPr>
          <p:cNvSpPr>
            <a:spLocks noGrp="1"/>
          </p:cNvSpPr>
          <p:nvPr>
            <p:ph type="title"/>
          </p:nvPr>
        </p:nvSpPr>
        <p:spPr/>
        <p:txBody>
          <a:bodyPr/>
          <a:lstStyle/>
          <a:p>
            <a:r>
              <a:rPr lang="en-IN" dirty="0"/>
              <a:t>RUP</a:t>
            </a:r>
          </a:p>
        </p:txBody>
      </p:sp>
      <p:grpSp>
        <p:nvGrpSpPr>
          <p:cNvPr id="10" name="Group 9">
            <a:extLst>
              <a:ext uri="{FF2B5EF4-FFF2-40B4-BE49-F238E27FC236}">
                <a16:creationId xmlns:a16="http://schemas.microsoft.com/office/drawing/2014/main" id="{13C9B07E-735C-1AF3-30CF-FEB790EE9399}"/>
              </a:ext>
            </a:extLst>
          </p:cNvPr>
          <p:cNvGrpSpPr/>
          <p:nvPr/>
        </p:nvGrpSpPr>
        <p:grpSpPr>
          <a:xfrm>
            <a:off x="615142" y="1479665"/>
            <a:ext cx="7913716" cy="2683052"/>
            <a:chOff x="615142" y="1479665"/>
            <a:chExt cx="7913716" cy="2683052"/>
          </a:xfrm>
        </p:grpSpPr>
        <p:sp>
          <p:nvSpPr>
            <p:cNvPr id="4" name="TextBox 3">
              <a:extLst>
                <a:ext uri="{FF2B5EF4-FFF2-40B4-BE49-F238E27FC236}">
                  <a16:creationId xmlns:a16="http://schemas.microsoft.com/office/drawing/2014/main" id="{AAE6D34D-CC7E-B755-8A3D-0DF53713E9D7}"/>
                </a:ext>
              </a:extLst>
            </p:cNvPr>
            <p:cNvSpPr txBox="1"/>
            <p:nvPr/>
          </p:nvSpPr>
          <p:spPr>
            <a:xfrm>
              <a:off x="615142" y="1485061"/>
              <a:ext cx="7913716" cy="2677656"/>
            </a:xfrm>
            <a:prstGeom prst="rect">
              <a:avLst/>
            </a:prstGeom>
            <a:noFill/>
          </p:spPr>
          <p:txBody>
            <a:bodyPr wrap="square">
              <a:spAutoFit/>
            </a:bodyPr>
            <a:lstStyle/>
            <a:p>
              <a:r>
                <a:rPr lang="en-IN" b="1" dirty="0"/>
                <a:t>PHASES </a:t>
              </a:r>
              <a:r>
                <a:rPr lang="en-IN" dirty="0"/>
                <a:t>   	</a:t>
              </a:r>
              <a:r>
                <a:rPr lang="en-IN" b="1" dirty="0"/>
                <a:t>Inception</a:t>
              </a:r>
              <a:r>
                <a:rPr lang="en-IN" dirty="0"/>
                <a:t>     </a:t>
              </a:r>
              <a:r>
                <a:rPr lang="en-IN" b="1" dirty="0"/>
                <a:t>Elaboration</a:t>
              </a:r>
              <a:r>
                <a:rPr lang="en-IN" dirty="0"/>
                <a:t>             </a:t>
              </a:r>
              <a:r>
                <a:rPr lang="en-IN" b="1" dirty="0"/>
                <a:t>Construction</a:t>
              </a:r>
              <a:r>
                <a:rPr lang="en-IN" dirty="0"/>
                <a:t>                </a:t>
              </a:r>
              <a:r>
                <a:rPr lang="en-IN" b="1" dirty="0"/>
                <a:t>Transition</a:t>
              </a:r>
            </a:p>
            <a:p>
              <a:r>
                <a:rPr lang="en-IN" dirty="0"/>
                <a:t>-----------------------------------------------------------------------------------------------------------------------------------                                               </a:t>
              </a:r>
            </a:p>
            <a:p>
              <a:r>
                <a:rPr lang="en-IN" dirty="0"/>
                <a:t>Requirements      	 ██████	█    </a:t>
              </a:r>
            </a:p>
            <a:p>
              <a:r>
                <a:rPr lang="en-IN" dirty="0"/>
                <a:t>                                             </a:t>
              </a:r>
            </a:p>
            <a:p>
              <a:r>
                <a:rPr lang="en-IN" dirty="0"/>
                <a:t>Design            	 █████	██████████  █    </a:t>
              </a:r>
            </a:p>
            <a:p>
              <a:r>
                <a:rPr lang="en-IN" dirty="0"/>
                <a:t>                                    </a:t>
              </a:r>
            </a:p>
            <a:p>
              <a:r>
                <a:rPr lang="en-IN" dirty="0"/>
                <a:t>Implementation    	         	████                 ███████████████	███       </a:t>
              </a:r>
            </a:p>
            <a:p>
              <a:r>
                <a:rPr lang="en-IN" dirty="0"/>
                <a:t>            </a:t>
              </a:r>
            </a:p>
            <a:p>
              <a:r>
                <a:rPr lang="en-IN" dirty="0"/>
                <a:t>Testing           	               	██      	         █████████       	█████████ </a:t>
              </a:r>
            </a:p>
            <a:p>
              <a:r>
                <a:rPr lang="en-IN" dirty="0"/>
                <a:t> </a:t>
              </a:r>
            </a:p>
            <a:p>
              <a:r>
                <a:rPr lang="en-IN" dirty="0"/>
                <a:t>Deployment        	                                              ██     		███████</a:t>
              </a:r>
            </a:p>
            <a:p>
              <a:r>
                <a:rPr lang="en-IN" dirty="0"/>
                <a:t>----------------------------------------------------------------------------------------------------------------------------------</a:t>
              </a:r>
            </a:p>
          </p:txBody>
        </p:sp>
        <p:cxnSp>
          <p:nvCxnSpPr>
            <p:cNvPr id="6" name="Straight Connector 5">
              <a:extLst>
                <a:ext uri="{FF2B5EF4-FFF2-40B4-BE49-F238E27FC236}">
                  <a16:creationId xmlns:a16="http://schemas.microsoft.com/office/drawing/2014/main" id="{61FE3D28-F2E4-BF08-DFD2-B2E84CF70FF0}"/>
                </a:ext>
              </a:extLst>
            </p:cNvPr>
            <p:cNvCxnSpPr/>
            <p:nvPr/>
          </p:nvCxnSpPr>
          <p:spPr>
            <a:xfrm>
              <a:off x="3366655" y="1479665"/>
              <a:ext cx="0" cy="252707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0D16C41-B1ED-66EF-72DD-237FC06EECA9}"/>
                </a:ext>
              </a:extLst>
            </p:cNvPr>
            <p:cNvCxnSpPr/>
            <p:nvPr/>
          </p:nvCxnSpPr>
          <p:spPr>
            <a:xfrm>
              <a:off x="4765964" y="1479665"/>
              <a:ext cx="0" cy="252707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B26EDE-BC36-33DC-890F-A92684343521}"/>
                </a:ext>
              </a:extLst>
            </p:cNvPr>
            <p:cNvCxnSpPr/>
            <p:nvPr/>
          </p:nvCxnSpPr>
          <p:spPr>
            <a:xfrm>
              <a:off x="6672349" y="1479665"/>
              <a:ext cx="0" cy="252707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E69C59A-7CF1-00BF-8740-FC609F5531A7}"/>
                </a:ext>
              </a:extLst>
            </p:cNvPr>
            <p:cNvCxnSpPr/>
            <p:nvPr/>
          </p:nvCxnSpPr>
          <p:spPr>
            <a:xfrm>
              <a:off x="2438400" y="1479665"/>
              <a:ext cx="0" cy="252707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75701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523521A-9655-5C5C-650C-D4D8ADB31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1510"/>
            <a:ext cx="4142740" cy="38404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1A022EE-1F4E-6148-F781-23FB0FB03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7163" y="0"/>
            <a:ext cx="32861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465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0090D43-65E2-2576-DF9E-3D0EECCBF7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43" y="373033"/>
            <a:ext cx="4666165" cy="43974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3974948-1312-4F39-D047-04C997072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737" y="0"/>
            <a:ext cx="3429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4998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62E26-DA74-9307-72AA-C560AA978BFA}"/>
              </a:ext>
            </a:extLst>
          </p:cNvPr>
          <p:cNvSpPr>
            <a:spLocks noGrp="1"/>
          </p:cNvSpPr>
          <p:nvPr>
            <p:ph type="title"/>
          </p:nvPr>
        </p:nvSpPr>
        <p:spPr>
          <a:xfrm>
            <a:off x="979803" y="1307100"/>
            <a:ext cx="6480362" cy="2529300"/>
          </a:xfrm>
        </p:spPr>
        <p:txBody>
          <a:bodyPr/>
          <a:lstStyle/>
          <a:p>
            <a:r>
              <a:rPr lang="en-IN" sz="5000" dirty="0"/>
              <a:t>End </a:t>
            </a:r>
            <a:br>
              <a:rPr lang="en-IN" sz="5000" dirty="0"/>
            </a:br>
            <a:r>
              <a:rPr lang="en-IN" sz="5000" dirty="0"/>
              <a:t>of </a:t>
            </a:r>
            <a:br>
              <a:rPr lang="en-IN" sz="5000" dirty="0"/>
            </a:br>
            <a:r>
              <a:rPr lang="en-IN" sz="5000" dirty="0"/>
              <a:t>chapter</a:t>
            </a:r>
          </a:p>
        </p:txBody>
      </p:sp>
    </p:spTree>
    <p:extLst>
      <p:ext uri="{BB962C8B-B14F-4D97-AF65-F5344CB8AC3E}">
        <p14:creationId xmlns:p14="http://schemas.microsoft.com/office/powerpoint/2010/main" val="2965134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33"/>
          <p:cNvSpPr txBox="1">
            <a:spLocks noGrp="1"/>
          </p:cNvSpPr>
          <p:nvPr>
            <p:ph type="title"/>
          </p:nvPr>
        </p:nvSpPr>
        <p:spPr>
          <a:xfrm>
            <a:off x="630527" y="250093"/>
            <a:ext cx="6997290" cy="53595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Phases of software development life cycle</a:t>
            </a:r>
            <a:endParaRPr sz="2400" dirty="0"/>
          </a:p>
        </p:txBody>
      </p:sp>
      <p:pic>
        <p:nvPicPr>
          <p:cNvPr id="2050" name="Picture 2">
            <a:extLst>
              <a:ext uri="{FF2B5EF4-FFF2-40B4-BE49-F238E27FC236}">
                <a16:creationId xmlns:a16="http://schemas.microsoft.com/office/drawing/2014/main" id="{90C82697-8736-72AB-7880-C7DF6B6A49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474"/>
          <a:stretch>
            <a:fillRect/>
          </a:stretch>
        </p:blipFill>
        <p:spPr bwMode="auto">
          <a:xfrm>
            <a:off x="1508369" y="992553"/>
            <a:ext cx="5891213" cy="42447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38"/>
          <p:cNvSpPr/>
          <p:nvPr/>
        </p:nvSpPr>
        <p:spPr>
          <a:xfrm>
            <a:off x="582618" y="637413"/>
            <a:ext cx="363300" cy="363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6" name="Google Shape;1176;p38"/>
          <p:cNvSpPr/>
          <p:nvPr/>
        </p:nvSpPr>
        <p:spPr>
          <a:xfrm>
            <a:off x="8212043" y="637413"/>
            <a:ext cx="363300" cy="363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9" name="Google Shape;1179;p38"/>
          <p:cNvSpPr txBox="1">
            <a:spLocks noGrp="1"/>
          </p:cNvSpPr>
          <p:nvPr>
            <p:ph type="title" idx="2"/>
          </p:nvPr>
        </p:nvSpPr>
        <p:spPr>
          <a:xfrm>
            <a:off x="2647309" y="1030135"/>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Case study</a:t>
            </a:r>
            <a:endParaRPr dirty="0"/>
          </a:p>
        </p:txBody>
      </p:sp>
      <p:sp>
        <p:nvSpPr>
          <p:cNvPr id="1180" name="Google Shape;1180;p38"/>
          <p:cNvSpPr txBox="1">
            <a:spLocks noGrp="1"/>
          </p:cNvSpPr>
          <p:nvPr>
            <p:ph type="subTitle" idx="3"/>
          </p:nvPr>
        </p:nvSpPr>
        <p:spPr>
          <a:xfrm>
            <a:off x="2825700" y="1804473"/>
            <a:ext cx="3911162" cy="1615664"/>
          </a:xfrm>
          <a:prstGeom prst="rect">
            <a:avLst/>
          </a:prstGeom>
        </p:spPr>
        <p:txBody>
          <a:bodyPr spcFirstLastPara="1" wrap="square" lIns="91425" tIns="91425" rIns="91425" bIns="91425" anchor="t" anchorCtr="0">
            <a:noAutofit/>
          </a:bodyPr>
          <a:lstStyle/>
          <a:p>
            <a:pPr algn="l"/>
            <a:r>
              <a:rPr lang="en-IN" b="1" dirty="0"/>
              <a:t>WhatsApp Web (Initial Launch)</a:t>
            </a:r>
          </a:p>
          <a:p>
            <a:pPr algn="l"/>
            <a:endParaRPr lang="en-IN" b="1" dirty="0"/>
          </a:p>
          <a:p>
            <a:pPr algn="l"/>
            <a:r>
              <a:rPr lang="en-IN" b="1" dirty="0"/>
              <a:t>Parent App</a:t>
            </a:r>
            <a:r>
              <a:rPr lang="en-IN" dirty="0"/>
              <a:t>: </a:t>
            </a:r>
          </a:p>
          <a:p>
            <a:pPr algn="l"/>
            <a:r>
              <a:rPr lang="en-IN" dirty="0"/>
              <a:t>	WhatsApp Messenger</a:t>
            </a:r>
          </a:p>
          <a:p>
            <a:pPr algn="l"/>
            <a:r>
              <a:rPr lang="en-IN" b="1" dirty="0"/>
              <a:t>Project Goal</a:t>
            </a:r>
            <a:r>
              <a:rPr lang="en-IN" dirty="0"/>
              <a:t>: </a:t>
            </a:r>
          </a:p>
          <a:p>
            <a:pPr algn="l"/>
            <a:r>
              <a:rPr lang="en-IN" dirty="0"/>
              <a:t>	Extend WhatsApp to desktops via</a:t>
            </a:r>
          </a:p>
          <a:p>
            <a:pPr algn="l"/>
            <a:r>
              <a:rPr lang="en-IN" dirty="0"/>
              <a:t>browsers without compromising mobile-linked</a:t>
            </a:r>
          </a:p>
          <a:p>
            <a:pPr algn="l"/>
            <a:r>
              <a:rPr lang="en-IN" dirty="0"/>
              <a:t>security or performance.</a:t>
            </a:r>
          </a:p>
        </p:txBody>
      </p:sp>
      <p:sp>
        <p:nvSpPr>
          <p:cNvPr id="1183" name="Google Shape;1183;p38"/>
          <p:cNvSpPr/>
          <p:nvPr/>
        </p:nvSpPr>
        <p:spPr>
          <a:xfrm>
            <a:off x="713225" y="2195511"/>
            <a:ext cx="606206" cy="37384"/>
          </a:xfrm>
          <a:custGeom>
            <a:avLst/>
            <a:gdLst/>
            <a:ahLst/>
            <a:cxnLst/>
            <a:rect l="l" t="t" r="r" b="b"/>
            <a:pathLst>
              <a:path w="824770" h="50863" extrusionOk="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84" name="Google Shape;1184;p38"/>
          <p:cNvGrpSpPr/>
          <p:nvPr/>
        </p:nvGrpSpPr>
        <p:grpSpPr>
          <a:xfrm>
            <a:off x="541705" y="1421418"/>
            <a:ext cx="552408" cy="792759"/>
            <a:chOff x="10519314" y="4728596"/>
            <a:chExt cx="751780" cy="1078731"/>
          </a:xfrm>
        </p:grpSpPr>
        <p:grpSp>
          <p:nvGrpSpPr>
            <p:cNvPr id="1185" name="Google Shape;1185;p38"/>
            <p:cNvGrpSpPr/>
            <p:nvPr/>
          </p:nvGrpSpPr>
          <p:grpSpPr>
            <a:xfrm>
              <a:off x="10519314" y="4728596"/>
              <a:ext cx="626662" cy="1078731"/>
              <a:chOff x="10519314" y="4728596"/>
              <a:chExt cx="626662" cy="1078731"/>
            </a:xfrm>
          </p:grpSpPr>
          <p:grpSp>
            <p:nvGrpSpPr>
              <p:cNvPr id="1186" name="Google Shape;1186;p38"/>
              <p:cNvGrpSpPr/>
              <p:nvPr/>
            </p:nvGrpSpPr>
            <p:grpSpPr>
              <a:xfrm>
                <a:off x="10903220" y="4888205"/>
                <a:ext cx="242756" cy="919122"/>
                <a:chOff x="10903220" y="4888205"/>
                <a:chExt cx="242756" cy="919122"/>
              </a:xfrm>
            </p:grpSpPr>
            <p:sp>
              <p:nvSpPr>
                <p:cNvPr id="1187" name="Google Shape;1187;p38"/>
                <p:cNvSpPr/>
                <p:nvPr/>
              </p:nvSpPr>
              <p:spPr>
                <a:xfrm rot="-447735">
                  <a:off x="10961814" y="4892503"/>
                  <a:ext cx="125567" cy="910526"/>
                </a:xfrm>
                <a:custGeom>
                  <a:avLst/>
                  <a:gdLst/>
                  <a:ahLst/>
                  <a:cxnLst/>
                  <a:rect l="l" t="t" r="r" b="b"/>
                  <a:pathLst>
                    <a:path w="125444" h="909637" extrusionOk="0">
                      <a:moveTo>
                        <a:pt x="0" y="0"/>
                      </a:moveTo>
                      <a:lnTo>
                        <a:pt x="125445" y="0"/>
                      </a:lnTo>
                      <a:lnTo>
                        <a:pt x="125445" y="909637"/>
                      </a:lnTo>
                      <a:lnTo>
                        <a:pt x="0" y="9096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38"/>
                <p:cNvSpPr/>
                <p:nvPr/>
              </p:nvSpPr>
              <p:spPr>
                <a:xfrm>
                  <a:off x="10952422" y="4933194"/>
                  <a:ext cx="42088" cy="42088"/>
                </a:xfrm>
                <a:custGeom>
                  <a:avLst/>
                  <a:gdLst/>
                  <a:ahLst/>
                  <a:cxnLst/>
                  <a:rect l="l" t="t" r="r" b="b"/>
                  <a:pathLst>
                    <a:path w="42088" h="42088" extrusionOk="0">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38"/>
                <p:cNvSpPr/>
                <p:nvPr/>
              </p:nvSpPr>
              <p:spPr>
                <a:xfrm>
                  <a:off x="10961186" y="5000250"/>
                  <a:ext cx="42087" cy="42087"/>
                </a:xfrm>
                <a:custGeom>
                  <a:avLst/>
                  <a:gdLst/>
                  <a:ahLst/>
                  <a:cxnLst/>
                  <a:rect l="l" t="t" r="r" b="b"/>
                  <a:pathLst>
                    <a:path w="42087" h="42087" extrusionOk="0">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90" name="Google Shape;1190;p38"/>
                <p:cNvGrpSpPr/>
                <p:nvPr/>
              </p:nvGrpSpPr>
              <p:grpSpPr>
                <a:xfrm>
                  <a:off x="11014221" y="5588618"/>
                  <a:ext cx="100021" cy="114784"/>
                  <a:chOff x="11014221" y="5588618"/>
                  <a:chExt cx="100021" cy="114784"/>
                </a:xfrm>
              </p:grpSpPr>
              <p:sp>
                <p:nvSpPr>
                  <p:cNvPr id="1191" name="Google Shape;1191;p38"/>
                  <p:cNvSpPr/>
                  <p:nvPr/>
                </p:nvSpPr>
                <p:spPr>
                  <a:xfrm rot="-447735">
                    <a:off x="11014826" y="5594269"/>
                    <a:ext cx="88001" cy="15064"/>
                  </a:xfrm>
                  <a:custGeom>
                    <a:avLst/>
                    <a:gdLst/>
                    <a:ahLst/>
                    <a:cxnLst/>
                    <a:rect l="l" t="t" r="r" b="b"/>
                    <a:pathLst>
                      <a:path w="87915" h="15049" extrusionOk="0">
                        <a:moveTo>
                          <a:pt x="0" y="0"/>
                        </a:moveTo>
                        <a:lnTo>
                          <a:pt x="87916" y="0"/>
                        </a:lnTo>
                        <a:lnTo>
                          <a:pt x="87916" y="15049"/>
                        </a:lnTo>
                        <a:lnTo>
                          <a:pt x="0" y="150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38"/>
                  <p:cNvSpPr/>
                  <p:nvPr/>
                </p:nvSpPr>
                <p:spPr>
                  <a:xfrm rot="-447735">
                    <a:off x="11018646" y="5623150"/>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38"/>
                  <p:cNvSpPr/>
                  <p:nvPr/>
                </p:nvSpPr>
                <p:spPr>
                  <a:xfrm rot="-447735">
                    <a:off x="11021820" y="5653805"/>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38"/>
                  <p:cNvSpPr/>
                  <p:nvPr/>
                </p:nvSpPr>
                <p:spPr>
                  <a:xfrm rot="-447735">
                    <a:off x="11025635" y="5682688"/>
                    <a:ext cx="88001" cy="15064"/>
                  </a:xfrm>
                  <a:custGeom>
                    <a:avLst/>
                    <a:gdLst/>
                    <a:ahLst/>
                    <a:cxnLst/>
                    <a:rect l="l" t="t" r="r" b="b"/>
                    <a:pathLst>
                      <a:path w="87915" h="15049" extrusionOk="0">
                        <a:moveTo>
                          <a:pt x="0" y="0"/>
                        </a:moveTo>
                        <a:lnTo>
                          <a:pt x="87915" y="0"/>
                        </a:lnTo>
                        <a:lnTo>
                          <a:pt x="87915"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95" name="Google Shape;1195;p38"/>
              <p:cNvGrpSpPr/>
              <p:nvPr/>
            </p:nvGrpSpPr>
            <p:grpSpPr>
              <a:xfrm>
                <a:off x="10718623" y="4728596"/>
                <a:ext cx="229169" cy="1075979"/>
                <a:chOff x="10718623" y="4728596"/>
                <a:chExt cx="229169" cy="1075979"/>
              </a:xfrm>
            </p:grpSpPr>
            <p:sp>
              <p:nvSpPr>
                <p:cNvPr id="1196" name="Google Shape;1196;p38"/>
                <p:cNvSpPr/>
                <p:nvPr/>
              </p:nvSpPr>
              <p:spPr>
                <a:xfrm rot="-172174">
                  <a:off x="10745259" y="4732329"/>
                  <a:ext cx="175897" cy="1068513"/>
                </a:xfrm>
                <a:custGeom>
                  <a:avLst/>
                  <a:gdLst/>
                  <a:ahLst/>
                  <a:cxnLst/>
                  <a:rect l="l" t="t" r="r" b="b"/>
                  <a:pathLst>
                    <a:path w="176117" h="1069848" extrusionOk="0">
                      <a:moveTo>
                        <a:pt x="0" y="0"/>
                      </a:moveTo>
                      <a:lnTo>
                        <a:pt x="176117" y="0"/>
                      </a:lnTo>
                      <a:lnTo>
                        <a:pt x="176117" y="1069848"/>
                      </a:lnTo>
                      <a:lnTo>
                        <a:pt x="0" y="10698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38"/>
                <p:cNvSpPr/>
                <p:nvPr/>
              </p:nvSpPr>
              <p:spPr>
                <a:xfrm>
                  <a:off x="10787634" y="5182743"/>
                  <a:ext cx="87629" cy="87630"/>
                </a:xfrm>
                <a:custGeom>
                  <a:avLst/>
                  <a:gdLst/>
                  <a:ahLst/>
                  <a:cxnLst/>
                  <a:rect l="l" t="t" r="r" b="b"/>
                  <a:pathLst>
                    <a:path w="87629" h="87630" extrusionOk="0">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98" name="Google Shape;1198;p38"/>
                <p:cNvGrpSpPr/>
                <p:nvPr/>
              </p:nvGrpSpPr>
              <p:grpSpPr>
                <a:xfrm>
                  <a:off x="10765015" y="5040134"/>
                  <a:ext cx="116314" cy="49775"/>
                  <a:chOff x="10765015" y="5040134"/>
                  <a:chExt cx="116314" cy="49775"/>
                </a:xfrm>
              </p:grpSpPr>
              <p:sp>
                <p:nvSpPr>
                  <p:cNvPr id="1199" name="Google Shape;1199;p38"/>
                  <p:cNvSpPr/>
                  <p:nvPr/>
                </p:nvSpPr>
                <p:spPr>
                  <a:xfrm rot="-172174">
                    <a:off x="10765318" y="5042987"/>
                    <a:ext cx="114347" cy="14935"/>
                  </a:xfrm>
                  <a:custGeom>
                    <a:avLst/>
                    <a:gdLst/>
                    <a:ahLst/>
                    <a:cxnLst/>
                    <a:rect l="l" t="t" r="r" b="b"/>
                    <a:pathLst>
                      <a:path w="114490" h="14954" extrusionOk="0">
                        <a:moveTo>
                          <a:pt x="0" y="0"/>
                        </a:moveTo>
                        <a:lnTo>
                          <a:pt x="114490" y="0"/>
                        </a:lnTo>
                        <a:lnTo>
                          <a:pt x="114490"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38"/>
                  <p:cNvSpPr/>
                  <p:nvPr/>
                </p:nvSpPr>
                <p:spPr>
                  <a:xfrm rot="-172174">
                    <a:off x="10766681" y="5072121"/>
                    <a:ext cx="114347" cy="14935"/>
                  </a:xfrm>
                  <a:custGeom>
                    <a:avLst/>
                    <a:gdLst/>
                    <a:ahLst/>
                    <a:cxnLst/>
                    <a:rect l="l" t="t" r="r" b="b"/>
                    <a:pathLst>
                      <a:path w="114490" h="14954" extrusionOk="0">
                        <a:moveTo>
                          <a:pt x="0" y="0"/>
                        </a:moveTo>
                        <a:lnTo>
                          <a:pt x="114491" y="0"/>
                        </a:lnTo>
                        <a:lnTo>
                          <a:pt x="114491"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01" name="Google Shape;1201;p38"/>
                <p:cNvGrpSpPr/>
                <p:nvPr/>
              </p:nvGrpSpPr>
              <p:grpSpPr>
                <a:xfrm>
                  <a:off x="10784825" y="5436314"/>
                  <a:ext cx="116414" cy="49961"/>
                  <a:chOff x="10784825" y="5436314"/>
                  <a:chExt cx="116414" cy="49961"/>
                </a:xfrm>
              </p:grpSpPr>
              <p:sp>
                <p:nvSpPr>
                  <p:cNvPr id="1202" name="Google Shape;1202;p38"/>
                  <p:cNvSpPr/>
                  <p:nvPr/>
                </p:nvSpPr>
                <p:spPr>
                  <a:xfrm rot="-172174">
                    <a:off x="10785128" y="5439167"/>
                    <a:ext cx="114347" cy="14935"/>
                  </a:xfrm>
                  <a:custGeom>
                    <a:avLst/>
                    <a:gdLst/>
                    <a:ahLst/>
                    <a:cxnLst/>
                    <a:rect l="l" t="t" r="r" b="b"/>
                    <a:pathLst>
                      <a:path w="114490" h="14954" extrusionOk="0">
                        <a:moveTo>
                          <a:pt x="0" y="0"/>
                        </a:moveTo>
                        <a:lnTo>
                          <a:pt x="114491" y="0"/>
                        </a:lnTo>
                        <a:lnTo>
                          <a:pt x="114491"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38"/>
                  <p:cNvSpPr/>
                  <p:nvPr/>
                </p:nvSpPr>
                <p:spPr>
                  <a:xfrm rot="-172174">
                    <a:off x="10786591" y="5468487"/>
                    <a:ext cx="114347" cy="14935"/>
                  </a:xfrm>
                  <a:custGeom>
                    <a:avLst/>
                    <a:gdLst/>
                    <a:ahLst/>
                    <a:cxnLst/>
                    <a:rect l="l" t="t" r="r" b="b"/>
                    <a:pathLst>
                      <a:path w="114490" h="14954" extrusionOk="0">
                        <a:moveTo>
                          <a:pt x="0" y="0"/>
                        </a:moveTo>
                        <a:lnTo>
                          <a:pt x="114490" y="0"/>
                        </a:lnTo>
                        <a:lnTo>
                          <a:pt x="114490"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04" name="Google Shape;1204;p38"/>
              <p:cNvGrpSpPr/>
              <p:nvPr/>
            </p:nvGrpSpPr>
            <p:grpSpPr>
              <a:xfrm>
                <a:off x="10519314" y="4813458"/>
                <a:ext cx="202120" cy="992123"/>
                <a:chOff x="10519314" y="4813458"/>
                <a:chExt cx="202120" cy="992123"/>
              </a:xfrm>
            </p:grpSpPr>
            <p:sp>
              <p:nvSpPr>
                <p:cNvPr id="1205" name="Google Shape;1205;p38"/>
                <p:cNvSpPr/>
                <p:nvPr/>
              </p:nvSpPr>
              <p:spPr>
                <a:xfrm>
                  <a:off x="10519314" y="4813458"/>
                  <a:ext cx="202120" cy="992123"/>
                </a:xfrm>
                <a:custGeom>
                  <a:avLst/>
                  <a:gdLst/>
                  <a:ahLst/>
                  <a:cxnLst/>
                  <a:rect l="l" t="t" r="r" b="b"/>
                  <a:pathLst>
                    <a:path w="202120" h="992123" extrusionOk="0">
                      <a:moveTo>
                        <a:pt x="0" y="0"/>
                      </a:moveTo>
                      <a:lnTo>
                        <a:pt x="202120" y="0"/>
                      </a:lnTo>
                      <a:lnTo>
                        <a:pt x="202120" y="992124"/>
                      </a:lnTo>
                      <a:lnTo>
                        <a:pt x="0" y="9921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38"/>
                <p:cNvSpPr/>
                <p:nvPr/>
              </p:nvSpPr>
              <p:spPr>
                <a:xfrm>
                  <a:off x="10558843" y="4891468"/>
                  <a:ext cx="123063" cy="123062"/>
                </a:xfrm>
                <a:custGeom>
                  <a:avLst/>
                  <a:gdLst/>
                  <a:ahLst/>
                  <a:cxnLst/>
                  <a:rect l="l" t="t" r="r" b="b"/>
                  <a:pathLst>
                    <a:path w="123063" h="123062" extrusionOk="0">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07" name="Google Shape;1207;p38"/>
                <p:cNvGrpSpPr/>
                <p:nvPr/>
              </p:nvGrpSpPr>
              <p:grpSpPr>
                <a:xfrm>
                  <a:off x="10556176" y="5465730"/>
                  <a:ext cx="128397" cy="44196"/>
                  <a:chOff x="10556176" y="5465730"/>
                  <a:chExt cx="128397" cy="44196"/>
                </a:xfrm>
              </p:grpSpPr>
              <p:sp>
                <p:nvSpPr>
                  <p:cNvPr id="1208" name="Google Shape;1208;p38"/>
                  <p:cNvSpPr/>
                  <p:nvPr/>
                </p:nvSpPr>
                <p:spPr>
                  <a:xfrm>
                    <a:off x="10556176" y="5465730"/>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38"/>
                  <p:cNvSpPr/>
                  <p:nvPr/>
                </p:nvSpPr>
                <p:spPr>
                  <a:xfrm>
                    <a:off x="10556176" y="5494972"/>
                    <a:ext cx="128397" cy="14954"/>
                  </a:xfrm>
                  <a:custGeom>
                    <a:avLst/>
                    <a:gdLst/>
                    <a:ahLst/>
                    <a:cxnLst/>
                    <a:rect l="l" t="t" r="r" b="b"/>
                    <a:pathLst>
                      <a:path w="128397" h="14954" extrusionOk="0">
                        <a:moveTo>
                          <a:pt x="0" y="0"/>
                        </a:moveTo>
                        <a:lnTo>
                          <a:pt x="128397" y="0"/>
                        </a:lnTo>
                        <a:lnTo>
                          <a:pt x="128397"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0" name="Google Shape;1210;p38"/>
                <p:cNvGrpSpPr/>
                <p:nvPr/>
              </p:nvGrpSpPr>
              <p:grpSpPr>
                <a:xfrm>
                  <a:off x="10556176" y="5689187"/>
                  <a:ext cx="128397" cy="44196"/>
                  <a:chOff x="10556176" y="5689187"/>
                  <a:chExt cx="128397" cy="44196"/>
                </a:xfrm>
              </p:grpSpPr>
              <p:sp>
                <p:nvSpPr>
                  <p:cNvPr id="1211" name="Google Shape;1211;p38"/>
                  <p:cNvSpPr/>
                  <p:nvPr/>
                </p:nvSpPr>
                <p:spPr>
                  <a:xfrm>
                    <a:off x="10556176" y="5689187"/>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38"/>
                  <p:cNvSpPr/>
                  <p:nvPr/>
                </p:nvSpPr>
                <p:spPr>
                  <a:xfrm>
                    <a:off x="10556176" y="5718429"/>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213" name="Google Shape;1213;p38"/>
            <p:cNvGrpSpPr/>
            <p:nvPr/>
          </p:nvGrpSpPr>
          <p:grpSpPr>
            <a:xfrm>
              <a:off x="11058042" y="5088325"/>
              <a:ext cx="213052" cy="717953"/>
              <a:chOff x="11058042" y="5088325"/>
              <a:chExt cx="213052" cy="717953"/>
            </a:xfrm>
          </p:grpSpPr>
          <p:sp>
            <p:nvSpPr>
              <p:cNvPr id="1214" name="Google Shape;1214;p38"/>
              <p:cNvSpPr/>
              <p:nvPr/>
            </p:nvSpPr>
            <p:spPr>
              <a:xfrm rot="-631368">
                <a:off x="11122592" y="5089982"/>
                <a:ext cx="83952" cy="714640"/>
              </a:xfrm>
              <a:custGeom>
                <a:avLst/>
                <a:gdLst/>
                <a:ahLst/>
                <a:cxnLst/>
                <a:rect l="l" t="t" r="r" b="b"/>
                <a:pathLst>
                  <a:path w="84010" h="715136" extrusionOk="0">
                    <a:moveTo>
                      <a:pt x="0" y="0"/>
                    </a:moveTo>
                    <a:lnTo>
                      <a:pt x="84010" y="0"/>
                    </a:lnTo>
                    <a:lnTo>
                      <a:pt x="84010" y="715137"/>
                    </a:lnTo>
                    <a:lnTo>
                      <a:pt x="0" y="71513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38"/>
              <p:cNvSpPr/>
              <p:nvPr/>
            </p:nvSpPr>
            <p:spPr>
              <a:xfrm rot="-631368">
                <a:off x="11154645" y="5271518"/>
                <a:ext cx="25985" cy="411004"/>
              </a:xfrm>
              <a:custGeom>
                <a:avLst/>
                <a:gdLst/>
                <a:ahLst/>
                <a:cxnLst/>
                <a:rect l="l" t="t" r="r" b="b"/>
                <a:pathLst>
                  <a:path w="26003" h="411289" extrusionOk="0">
                    <a:moveTo>
                      <a:pt x="0" y="0"/>
                    </a:moveTo>
                    <a:lnTo>
                      <a:pt x="26003" y="0"/>
                    </a:lnTo>
                    <a:lnTo>
                      <a:pt x="26003" y="411289"/>
                    </a:lnTo>
                    <a:lnTo>
                      <a:pt x="0" y="4112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16" name="Google Shape;1216;p38"/>
          <p:cNvGrpSpPr/>
          <p:nvPr/>
        </p:nvGrpSpPr>
        <p:grpSpPr>
          <a:xfrm>
            <a:off x="580759" y="539494"/>
            <a:ext cx="426307" cy="643642"/>
            <a:chOff x="10572463" y="3528536"/>
            <a:chExt cx="580168" cy="875823"/>
          </a:xfrm>
        </p:grpSpPr>
        <p:grpSp>
          <p:nvGrpSpPr>
            <p:cNvPr id="1217" name="Google Shape;1217;p38"/>
            <p:cNvGrpSpPr/>
            <p:nvPr/>
          </p:nvGrpSpPr>
          <p:grpSpPr>
            <a:xfrm>
              <a:off x="10713815" y="3528536"/>
              <a:ext cx="438816" cy="746664"/>
              <a:chOff x="10713815" y="3528536"/>
              <a:chExt cx="438816" cy="746664"/>
            </a:xfrm>
          </p:grpSpPr>
          <p:sp>
            <p:nvSpPr>
              <p:cNvPr id="1218" name="Google Shape;1218;p38"/>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19" name="Google Shape;1219;p38"/>
              <p:cNvGrpSpPr/>
              <p:nvPr/>
            </p:nvGrpSpPr>
            <p:grpSpPr>
              <a:xfrm>
                <a:off x="10776489" y="3625310"/>
                <a:ext cx="313848" cy="288226"/>
                <a:chOff x="10776489" y="3625310"/>
                <a:chExt cx="313848" cy="288226"/>
              </a:xfrm>
            </p:grpSpPr>
            <p:sp>
              <p:nvSpPr>
                <p:cNvPr id="1220" name="Google Shape;1220;p38"/>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38"/>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38"/>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38"/>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38"/>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38"/>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26" name="Google Shape;1226;p38"/>
              <p:cNvGrpSpPr/>
              <p:nvPr/>
            </p:nvGrpSpPr>
            <p:grpSpPr>
              <a:xfrm>
                <a:off x="10776489" y="3999547"/>
                <a:ext cx="313848" cy="181546"/>
                <a:chOff x="10776489" y="3999547"/>
                <a:chExt cx="313848" cy="181546"/>
              </a:xfrm>
            </p:grpSpPr>
            <p:sp>
              <p:nvSpPr>
                <p:cNvPr id="1227" name="Google Shape;1227;p38"/>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38"/>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38"/>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38"/>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31" name="Google Shape;1231;p38"/>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2" name="Google Shape;1232;p38"/>
            <p:cNvGrpSpPr/>
            <p:nvPr/>
          </p:nvGrpSpPr>
          <p:grpSpPr>
            <a:xfrm>
              <a:off x="10572463" y="3657790"/>
              <a:ext cx="438817" cy="746569"/>
              <a:chOff x="10572463" y="3657790"/>
              <a:chExt cx="438817" cy="746569"/>
            </a:xfrm>
          </p:grpSpPr>
          <p:sp>
            <p:nvSpPr>
              <p:cNvPr id="1233" name="Google Shape;1233;p38"/>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34" name="Google Shape;1234;p38"/>
              <p:cNvGrpSpPr/>
              <p:nvPr/>
            </p:nvGrpSpPr>
            <p:grpSpPr>
              <a:xfrm>
                <a:off x="10635138" y="3754469"/>
                <a:ext cx="313848" cy="288321"/>
                <a:chOff x="10635138" y="3754469"/>
                <a:chExt cx="313848" cy="288321"/>
              </a:xfrm>
            </p:grpSpPr>
            <p:sp>
              <p:nvSpPr>
                <p:cNvPr id="1235" name="Google Shape;1235;p38"/>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38"/>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7" name="Google Shape;1237;p38"/>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38"/>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38"/>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38"/>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1" name="Google Shape;1241;p38"/>
              <p:cNvGrpSpPr/>
              <p:nvPr/>
            </p:nvGrpSpPr>
            <p:grpSpPr>
              <a:xfrm>
                <a:off x="10635138" y="4128801"/>
                <a:ext cx="313848" cy="181547"/>
                <a:chOff x="10635138" y="4128801"/>
                <a:chExt cx="313848" cy="181547"/>
              </a:xfrm>
            </p:grpSpPr>
            <p:sp>
              <p:nvSpPr>
                <p:cNvPr id="1242" name="Google Shape;1242;p38"/>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38"/>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38"/>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5" name="Google Shape;1245;p38"/>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46" name="Google Shape;1246;p38"/>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47" name="Google Shape;1247;p38"/>
          <p:cNvGrpSpPr/>
          <p:nvPr/>
        </p:nvGrpSpPr>
        <p:grpSpPr>
          <a:xfrm>
            <a:off x="755174" y="1181737"/>
            <a:ext cx="18197" cy="243247"/>
            <a:chOff x="10809827" y="4402455"/>
            <a:chExt cx="24764" cy="330993"/>
          </a:xfrm>
        </p:grpSpPr>
        <p:sp>
          <p:nvSpPr>
            <p:cNvPr id="1248" name="Google Shape;1248;p38"/>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38"/>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38"/>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1" name="Google Shape;1251;p38"/>
          <p:cNvGrpSpPr/>
          <p:nvPr/>
        </p:nvGrpSpPr>
        <p:grpSpPr>
          <a:xfrm>
            <a:off x="7595314" y="1536380"/>
            <a:ext cx="363177" cy="451073"/>
            <a:chOff x="7385113" y="1535430"/>
            <a:chExt cx="435673" cy="541115"/>
          </a:xfrm>
        </p:grpSpPr>
        <p:sp>
          <p:nvSpPr>
            <p:cNvPr id="1252" name="Google Shape;1252;p38"/>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53" name="Google Shape;1253;p38"/>
            <p:cNvGrpSpPr/>
            <p:nvPr/>
          </p:nvGrpSpPr>
          <p:grpSpPr>
            <a:xfrm>
              <a:off x="7612094" y="1566576"/>
              <a:ext cx="164781" cy="41529"/>
              <a:chOff x="7612094" y="1566576"/>
              <a:chExt cx="164781" cy="41529"/>
            </a:xfrm>
          </p:grpSpPr>
          <p:sp>
            <p:nvSpPr>
              <p:cNvPr id="1254" name="Google Shape;1254;p38"/>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38"/>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6" name="Google Shape;1256;p38"/>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57" name="Google Shape;1257;p38"/>
          <p:cNvGrpSpPr/>
          <p:nvPr/>
        </p:nvGrpSpPr>
        <p:grpSpPr>
          <a:xfrm>
            <a:off x="7624772" y="1623323"/>
            <a:ext cx="299338" cy="313076"/>
            <a:chOff x="7420451" y="1639728"/>
            <a:chExt cx="359091" cy="375571"/>
          </a:xfrm>
        </p:grpSpPr>
        <p:sp>
          <p:nvSpPr>
            <p:cNvPr id="1258" name="Google Shape;1258;p38"/>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38"/>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0" name="Google Shape;1260;p38"/>
          <p:cNvGrpSpPr/>
          <p:nvPr/>
        </p:nvGrpSpPr>
        <p:grpSpPr>
          <a:xfrm>
            <a:off x="8216550" y="1526835"/>
            <a:ext cx="396068" cy="717683"/>
            <a:chOff x="1945386" y="5582316"/>
            <a:chExt cx="470725" cy="852963"/>
          </a:xfrm>
        </p:grpSpPr>
        <p:grpSp>
          <p:nvGrpSpPr>
            <p:cNvPr id="1261" name="Google Shape;1261;p38"/>
            <p:cNvGrpSpPr/>
            <p:nvPr/>
          </p:nvGrpSpPr>
          <p:grpSpPr>
            <a:xfrm>
              <a:off x="1945386" y="5582316"/>
              <a:ext cx="470725" cy="852963"/>
              <a:chOff x="1945386" y="5582316"/>
              <a:chExt cx="470725" cy="852963"/>
            </a:xfrm>
          </p:grpSpPr>
          <p:sp>
            <p:nvSpPr>
              <p:cNvPr id="1262" name="Google Shape;1262;p38"/>
              <p:cNvSpPr/>
              <p:nvPr/>
            </p:nvSpPr>
            <p:spPr>
              <a:xfrm>
                <a:off x="1945386" y="5582316"/>
                <a:ext cx="470725" cy="852963"/>
              </a:xfrm>
              <a:custGeom>
                <a:avLst/>
                <a:gdLst/>
                <a:ahLst/>
                <a:cxnLst/>
                <a:rect l="l" t="t" r="r" b="b"/>
                <a:pathLst>
                  <a:path w="470725" h="852963" extrusionOk="0">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3" name="Google Shape;1263;p38"/>
              <p:cNvSpPr/>
              <p:nvPr/>
            </p:nvSpPr>
            <p:spPr>
              <a:xfrm>
                <a:off x="1965864" y="5625846"/>
                <a:ext cx="429577" cy="699420"/>
              </a:xfrm>
              <a:custGeom>
                <a:avLst/>
                <a:gdLst/>
                <a:ahLst/>
                <a:cxnLst/>
                <a:rect l="l" t="t" r="r" b="b"/>
                <a:pathLst>
                  <a:path w="429577" h="699420" extrusionOk="0">
                    <a:moveTo>
                      <a:pt x="0" y="0"/>
                    </a:moveTo>
                    <a:lnTo>
                      <a:pt x="429578" y="0"/>
                    </a:lnTo>
                    <a:lnTo>
                      <a:pt x="429578" y="699421"/>
                    </a:lnTo>
                    <a:lnTo>
                      <a:pt x="0" y="6994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64" name="Google Shape;1264;p38"/>
            <p:cNvSpPr/>
            <p:nvPr/>
          </p:nvSpPr>
          <p:spPr>
            <a:xfrm>
              <a:off x="1986438" y="6371462"/>
              <a:ext cx="388334" cy="32194"/>
            </a:xfrm>
            <a:custGeom>
              <a:avLst/>
              <a:gdLst/>
              <a:ahLst/>
              <a:cxnLst/>
              <a:rect l="l" t="t" r="r" b="b"/>
              <a:pathLst>
                <a:path w="388334" h="32194" extrusionOk="0">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5" name="Google Shape;1265;p38"/>
          <p:cNvGrpSpPr/>
          <p:nvPr/>
        </p:nvGrpSpPr>
        <p:grpSpPr>
          <a:xfrm>
            <a:off x="7883601" y="539492"/>
            <a:ext cx="1061979" cy="558999"/>
            <a:chOff x="3859815" y="2867310"/>
            <a:chExt cx="1262157" cy="664368"/>
          </a:xfrm>
        </p:grpSpPr>
        <p:sp>
          <p:nvSpPr>
            <p:cNvPr id="1266" name="Google Shape;1266;p38"/>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67" name="Google Shape;1267;p38"/>
            <p:cNvGrpSpPr/>
            <p:nvPr/>
          </p:nvGrpSpPr>
          <p:grpSpPr>
            <a:xfrm>
              <a:off x="4275677" y="3065525"/>
              <a:ext cx="334517" cy="380047"/>
              <a:chOff x="4275677" y="3065525"/>
              <a:chExt cx="334517" cy="380047"/>
            </a:xfrm>
          </p:grpSpPr>
          <p:grpSp>
            <p:nvGrpSpPr>
              <p:cNvPr id="1268" name="Google Shape;1268;p38"/>
              <p:cNvGrpSpPr/>
              <p:nvPr/>
            </p:nvGrpSpPr>
            <p:grpSpPr>
              <a:xfrm>
                <a:off x="4275677" y="3065525"/>
                <a:ext cx="334517" cy="380047"/>
                <a:chOff x="4275677" y="3065525"/>
                <a:chExt cx="334517" cy="380047"/>
              </a:xfrm>
            </p:grpSpPr>
            <p:grpSp>
              <p:nvGrpSpPr>
                <p:cNvPr id="1269" name="Google Shape;1269;p38"/>
                <p:cNvGrpSpPr/>
                <p:nvPr/>
              </p:nvGrpSpPr>
              <p:grpSpPr>
                <a:xfrm>
                  <a:off x="4275677" y="3301269"/>
                  <a:ext cx="334422" cy="144303"/>
                  <a:chOff x="4275677" y="3301269"/>
                  <a:chExt cx="334422" cy="144303"/>
                </a:xfrm>
              </p:grpSpPr>
              <p:sp>
                <p:nvSpPr>
                  <p:cNvPr id="1270" name="Google Shape;1270;p38"/>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38"/>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2" name="Google Shape;1272;p38"/>
                <p:cNvGrpSpPr/>
                <p:nvPr/>
              </p:nvGrpSpPr>
              <p:grpSpPr>
                <a:xfrm>
                  <a:off x="4275677" y="3183350"/>
                  <a:ext cx="334422" cy="144302"/>
                  <a:chOff x="4275677" y="3183350"/>
                  <a:chExt cx="334422" cy="144302"/>
                </a:xfrm>
              </p:grpSpPr>
              <p:sp>
                <p:nvSpPr>
                  <p:cNvPr id="1273" name="Google Shape;1273;p38"/>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38"/>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5" name="Google Shape;1275;p38"/>
                <p:cNvGrpSpPr/>
                <p:nvPr/>
              </p:nvGrpSpPr>
              <p:grpSpPr>
                <a:xfrm>
                  <a:off x="4275677" y="3065525"/>
                  <a:ext cx="334517" cy="144303"/>
                  <a:chOff x="4275677" y="3065525"/>
                  <a:chExt cx="334517" cy="144303"/>
                </a:xfrm>
              </p:grpSpPr>
              <p:sp>
                <p:nvSpPr>
                  <p:cNvPr id="1276" name="Google Shape;1276;p38"/>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38"/>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278" name="Google Shape;1278;p38"/>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38"/>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0" name="Google Shape;1280;p38"/>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81" name="Google Shape;1281;p38"/>
          <p:cNvGrpSpPr/>
          <p:nvPr/>
        </p:nvGrpSpPr>
        <p:grpSpPr>
          <a:xfrm>
            <a:off x="8377144" y="1093568"/>
            <a:ext cx="33124" cy="442802"/>
            <a:chOff x="10809827" y="4402455"/>
            <a:chExt cx="24764" cy="330993"/>
          </a:xfrm>
        </p:grpSpPr>
        <p:sp>
          <p:nvSpPr>
            <p:cNvPr id="1282" name="Google Shape;1282;p38"/>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38"/>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38"/>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5" name="Google Shape;1285;p38"/>
          <p:cNvGrpSpPr/>
          <p:nvPr/>
        </p:nvGrpSpPr>
        <p:grpSpPr>
          <a:xfrm rot="-5400000">
            <a:off x="8079918" y="1536387"/>
            <a:ext cx="18197" cy="243247"/>
            <a:chOff x="10809827" y="4402455"/>
            <a:chExt cx="24764" cy="330993"/>
          </a:xfrm>
        </p:grpSpPr>
        <p:sp>
          <p:nvSpPr>
            <p:cNvPr id="1286" name="Google Shape;1286;p38"/>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38"/>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38"/>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289" name="Google Shape;1289;p38"/>
          <p:cNvCxnSpPr>
            <a:stCxn id="1175" idx="0"/>
            <a:endCxn id="1176" idx="0"/>
          </p:cNvCxnSpPr>
          <p:nvPr/>
        </p:nvCxnSpPr>
        <p:spPr>
          <a:xfrm rot="-5400000" flipH="1">
            <a:off x="4578618" y="-3176937"/>
            <a:ext cx="600" cy="7629300"/>
          </a:xfrm>
          <a:prstGeom prst="bentConnector3">
            <a:avLst>
              <a:gd name="adj1" fmla="val -73522917"/>
            </a:avLst>
          </a:prstGeom>
          <a:noFill/>
          <a:ln w="19050" cap="flat" cmpd="sng">
            <a:solidFill>
              <a:schemeClr val="accent4"/>
            </a:solidFill>
            <a:prstDash val="dashDot"/>
            <a:round/>
            <a:headEnd type="oval" w="med" len="med"/>
            <a:tailEnd type="oval"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IN" sz="2400" dirty="0"/>
              <a:t>Requirements analysis and definition</a:t>
            </a:r>
            <a:endParaRPr sz="2400" dirty="0"/>
          </a:p>
        </p:txBody>
      </p:sp>
      <p:graphicFrame>
        <p:nvGraphicFramePr>
          <p:cNvPr id="2" name="Table 1">
            <a:extLst>
              <a:ext uri="{FF2B5EF4-FFF2-40B4-BE49-F238E27FC236}">
                <a16:creationId xmlns:a16="http://schemas.microsoft.com/office/drawing/2014/main" id="{A532A101-60A8-7504-8C66-529B8E24214C}"/>
              </a:ext>
            </a:extLst>
          </p:cNvPr>
          <p:cNvGraphicFramePr>
            <a:graphicFrameLocks noGrp="1"/>
          </p:cNvGraphicFramePr>
          <p:nvPr>
            <p:extLst>
              <p:ext uri="{D42A27DB-BD31-4B8C-83A1-F6EECF244321}">
                <p14:modId xmlns:p14="http://schemas.microsoft.com/office/powerpoint/2010/main" val="1179876737"/>
              </p:ext>
            </p:extLst>
          </p:nvPr>
        </p:nvGraphicFramePr>
        <p:xfrm>
          <a:off x="1868541" y="1124623"/>
          <a:ext cx="5406918" cy="3472104"/>
        </p:xfrm>
        <a:graphic>
          <a:graphicData uri="http://schemas.openxmlformats.org/drawingml/2006/table">
            <a:tbl>
              <a:tblPr>
                <a:tableStyleId>{793D81CF-94F2-401A-BA57-92F5A7B2D0C5}</a:tableStyleId>
              </a:tblPr>
              <a:tblGrid>
                <a:gridCol w="2703459">
                  <a:extLst>
                    <a:ext uri="{9D8B030D-6E8A-4147-A177-3AD203B41FA5}">
                      <a16:colId xmlns:a16="http://schemas.microsoft.com/office/drawing/2014/main" val="423782223"/>
                    </a:ext>
                  </a:extLst>
                </a:gridCol>
                <a:gridCol w="2703459">
                  <a:extLst>
                    <a:ext uri="{9D8B030D-6E8A-4147-A177-3AD203B41FA5}">
                      <a16:colId xmlns:a16="http://schemas.microsoft.com/office/drawing/2014/main" val="1010108576"/>
                    </a:ext>
                  </a:extLst>
                </a:gridCol>
              </a:tblGrid>
              <a:tr h="213519">
                <a:tc>
                  <a:txBody>
                    <a:bodyPr/>
                    <a:lstStyle/>
                    <a:p>
                      <a:r>
                        <a:rPr lang="en-IN" sz="1000" dirty="0"/>
                        <a:t>Requirement ID</a:t>
                      </a:r>
                    </a:p>
                  </a:txBody>
                  <a:tcPr marL="64056" marR="64056" marT="32028" marB="32028" anchor="ctr"/>
                </a:tc>
                <a:tc>
                  <a:txBody>
                    <a:bodyPr/>
                    <a:lstStyle/>
                    <a:p>
                      <a:r>
                        <a:rPr lang="en-IN" sz="1000"/>
                        <a:t>Description</a:t>
                      </a:r>
                    </a:p>
                  </a:txBody>
                  <a:tcPr marL="64056" marR="64056" marT="32028" marB="32028" anchor="ctr"/>
                </a:tc>
                <a:extLst>
                  <a:ext uri="{0D108BD9-81ED-4DB2-BD59-A6C34878D82A}">
                    <a16:rowId xmlns:a16="http://schemas.microsoft.com/office/drawing/2014/main" val="1286405772"/>
                  </a:ext>
                </a:extLst>
              </a:tr>
              <a:tr h="512445">
                <a:tc>
                  <a:txBody>
                    <a:bodyPr/>
                    <a:lstStyle/>
                    <a:p>
                      <a:r>
                        <a:rPr lang="en-IN" sz="1000"/>
                        <a:t>FR-1</a:t>
                      </a:r>
                    </a:p>
                  </a:txBody>
                  <a:tcPr marL="64056" marR="64056" marT="32028" marB="32028" anchor="ctr"/>
                </a:tc>
                <a:tc>
                  <a:txBody>
                    <a:bodyPr/>
                    <a:lstStyle/>
                    <a:p>
                      <a:r>
                        <a:rPr lang="en-US" sz="1000"/>
                        <a:t>The system shall allow two users (client and server) to exchange text messages in real time.</a:t>
                      </a:r>
                    </a:p>
                  </a:txBody>
                  <a:tcPr marL="64056" marR="64056" marT="32028" marB="32028" anchor="ctr"/>
                </a:tc>
                <a:extLst>
                  <a:ext uri="{0D108BD9-81ED-4DB2-BD59-A6C34878D82A}">
                    <a16:rowId xmlns:a16="http://schemas.microsoft.com/office/drawing/2014/main" val="2483128320"/>
                  </a:ext>
                </a:extLst>
              </a:tr>
              <a:tr h="362982">
                <a:tc>
                  <a:txBody>
                    <a:bodyPr/>
                    <a:lstStyle/>
                    <a:p>
                      <a:r>
                        <a:rPr lang="en-IN" sz="1000"/>
                        <a:t>FR-2</a:t>
                      </a:r>
                    </a:p>
                  </a:txBody>
                  <a:tcPr marL="64056" marR="64056" marT="32028" marB="32028" anchor="ctr"/>
                </a:tc>
                <a:tc>
                  <a:txBody>
                    <a:bodyPr/>
                    <a:lstStyle/>
                    <a:p>
                      <a:r>
                        <a:rPr lang="en-US" sz="1000"/>
                        <a:t>The system shall support bidirectional (two-way) communication.</a:t>
                      </a:r>
                    </a:p>
                  </a:txBody>
                  <a:tcPr marL="64056" marR="64056" marT="32028" marB="32028" anchor="ctr"/>
                </a:tc>
                <a:extLst>
                  <a:ext uri="{0D108BD9-81ED-4DB2-BD59-A6C34878D82A}">
                    <a16:rowId xmlns:a16="http://schemas.microsoft.com/office/drawing/2014/main" val="175488873"/>
                  </a:ext>
                </a:extLst>
              </a:tr>
              <a:tr h="362982">
                <a:tc>
                  <a:txBody>
                    <a:bodyPr/>
                    <a:lstStyle/>
                    <a:p>
                      <a:r>
                        <a:rPr lang="en-IN" sz="1000"/>
                        <a:t>FR-3</a:t>
                      </a:r>
                    </a:p>
                  </a:txBody>
                  <a:tcPr marL="64056" marR="64056" marT="32028" marB="32028" anchor="ctr"/>
                </a:tc>
                <a:tc>
                  <a:txBody>
                    <a:bodyPr/>
                    <a:lstStyle/>
                    <a:p>
                      <a:r>
                        <a:rPr lang="en-US" sz="1000"/>
                        <a:t>The server shall listen for incoming connections on a specific IP and port.</a:t>
                      </a:r>
                    </a:p>
                  </a:txBody>
                  <a:tcPr marL="64056" marR="64056" marT="32028" marB="32028" anchor="ctr"/>
                </a:tc>
                <a:extLst>
                  <a:ext uri="{0D108BD9-81ED-4DB2-BD59-A6C34878D82A}">
                    <a16:rowId xmlns:a16="http://schemas.microsoft.com/office/drawing/2014/main" val="365739929"/>
                  </a:ext>
                </a:extLst>
              </a:tr>
              <a:tr h="362982">
                <a:tc>
                  <a:txBody>
                    <a:bodyPr/>
                    <a:lstStyle/>
                    <a:p>
                      <a:r>
                        <a:rPr lang="en-IN" sz="1000"/>
                        <a:t>FR-4</a:t>
                      </a:r>
                    </a:p>
                  </a:txBody>
                  <a:tcPr marL="64056" marR="64056" marT="32028" marB="32028" anchor="ctr"/>
                </a:tc>
                <a:tc>
                  <a:txBody>
                    <a:bodyPr/>
                    <a:lstStyle/>
                    <a:p>
                      <a:r>
                        <a:rPr lang="en-US" sz="1000"/>
                        <a:t>The client shall connect to the server using a valid host and port.</a:t>
                      </a:r>
                    </a:p>
                  </a:txBody>
                  <a:tcPr marL="64056" marR="64056" marT="32028" marB="32028" anchor="ctr"/>
                </a:tc>
                <a:extLst>
                  <a:ext uri="{0D108BD9-81ED-4DB2-BD59-A6C34878D82A}">
                    <a16:rowId xmlns:a16="http://schemas.microsoft.com/office/drawing/2014/main" val="1033104332"/>
                  </a:ext>
                </a:extLst>
              </a:tr>
              <a:tr h="512445">
                <a:tc>
                  <a:txBody>
                    <a:bodyPr/>
                    <a:lstStyle/>
                    <a:p>
                      <a:r>
                        <a:rPr lang="en-IN" sz="1000"/>
                        <a:t>FR-5</a:t>
                      </a:r>
                    </a:p>
                  </a:txBody>
                  <a:tcPr marL="64056" marR="64056" marT="32028" marB="32028" anchor="ctr"/>
                </a:tc>
                <a:tc>
                  <a:txBody>
                    <a:bodyPr/>
                    <a:lstStyle/>
                    <a:p>
                      <a:r>
                        <a:rPr lang="en-US" sz="1000" dirty="0"/>
                        <a:t>Both client and server shall be able to send and receive messages </a:t>
                      </a:r>
                      <a:r>
                        <a:rPr lang="en-US" sz="1000" b="0" dirty="0"/>
                        <a:t>simultaneously</a:t>
                      </a:r>
                      <a:r>
                        <a:rPr lang="en-US" sz="1000" dirty="0"/>
                        <a:t> (via threading).</a:t>
                      </a:r>
                    </a:p>
                  </a:txBody>
                  <a:tcPr marL="64056" marR="64056" marT="32028" marB="32028" anchor="ctr"/>
                </a:tc>
                <a:extLst>
                  <a:ext uri="{0D108BD9-81ED-4DB2-BD59-A6C34878D82A}">
                    <a16:rowId xmlns:a16="http://schemas.microsoft.com/office/drawing/2014/main" val="852282312"/>
                  </a:ext>
                </a:extLst>
              </a:tr>
              <a:tr h="362982">
                <a:tc>
                  <a:txBody>
                    <a:bodyPr/>
                    <a:lstStyle/>
                    <a:p>
                      <a:r>
                        <a:rPr lang="en-IN" sz="1000"/>
                        <a:t>FR-6</a:t>
                      </a:r>
                    </a:p>
                  </a:txBody>
                  <a:tcPr marL="64056" marR="64056" marT="32028" marB="32028" anchor="ctr"/>
                </a:tc>
                <a:tc>
                  <a:txBody>
                    <a:bodyPr/>
                    <a:lstStyle/>
                    <a:p>
                      <a:r>
                        <a:rPr lang="en-US" sz="1000"/>
                        <a:t>The system shall support termination of the chat session with the keyword exit.</a:t>
                      </a:r>
                    </a:p>
                  </a:txBody>
                  <a:tcPr marL="64056" marR="64056" marT="32028" marB="32028" anchor="ctr"/>
                </a:tc>
                <a:extLst>
                  <a:ext uri="{0D108BD9-81ED-4DB2-BD59-A6C34878D82A}">
                    <a16:rowId xmlns:a16="http://schemas.microsoft.com/office/drawing/2014/main" val="1816841953"/>
                  </a:ext>
                </a:extLst>
              </a:tr>
              <a:tr h="362982">
                <a:tc>
                  <a:txBody>
                    <a:bodyPr/>
                    <a:lstStyle/>
                    <a:p>
                      <a:r>
                        <a:rPr lang="en-IN" sz="1000"/>
                        <a:t>FR-7</a:t>
                      </a:r>
                    </a:p>
                  </a:txBody>
                  <a:tcPr marL="64056" marR="64056" marT="32028" marB="32028" anchor="ctr"/>
                </a:tc>
                <a:tc>
                  <a:txBody>
                    <a:bodyPr/>
                    <a:lstStyle/>
                    <a:p>
                      <a:r>
                        <a:rPr lang="en-US" sz="1000"/>
                        <a:t>The chat history shall be stored in a file (chat_log.txt) on the server.</a:t>
                      </a:r>
                    </a:p>
                  </a:txBody>
                  <a:tcPr marL="64056" marR="64056" marT="32028" marB="32028" anchor="ctr"/>
                </a:tc>
                <a:extLst>
                  <a:ext uri="{0D108BD9-81ED-4DB2-BD59-A6C34878D82A}">
                    <a16:rowId xmlns:a16="http://schemas.microsoft.com/office/drawing/2014/main" val="446816681"/>
                  </a:ext>
                </a:extLst>
              </a:tr>
              <a:tr h="362982">
                <a:tc>
                  <a:txBody>
                    <a:bodyPr/>
                    <a:lstStyle/>
                    <a:p>
                      <a:r>
                        <a:rPr lang="en-IN" sz="1000"/>
                        <a:t>FR-8</a:t>
                      </a:r>
                    </a:p>
                  </a:txBody>
                  <a:tcPr marL="64056" marR="64056" marT="32028" marB="32028" anchor="ctr"/>
                </a:tc>
                <a:tc>
                  <a:txBody>
                    <a:bodyPr/>
                    <a:lstStyle/>
                    <a:p>
                      <a:r>
                        <a:rPr lang="en-US" sz="1000" dirty="0"/>
                        <a:t>The client shall simulate a login using a QR code input (simplified as text input).</a:t>
                      </a:r>
                    </a:p>
                  </a:txBody>
                  <a:tcPr marL="64056" marR="64056" marT="32028" marB="32028" anchor="ctr"/>
                </a:tc>
                <a:extLst>
                  <a:ext uri="{0D108BD9-81ED-4DB2-BD59-A6C34878D82A}">
                    <a16:rowId xmlns:a16="http://schemas.microsoft.com/office/drawing/2014/main" val="2095957551"/>
                  </a:ext>
                </a:extLst>
              </a:tr>
            </a:tbl>
          </a:graphicData>
        </a:graphic>
      </p:graphicFrame>
    </p:spTree>
  </p:cSld>
  <p:clrMapOvr>
    <a:masterClrMapping/>
  </p:clrMapOvr>
</p:sld>
</file>

<file path=ppt/theme/theme1.xml><?xml version="1.0" encoding="utf-8"?>
<a:theme xmlns:a="http://schemas.openxmlformats.org/drawingml/2006/main" name="Multimedia Software Pitch Deck by Slidesgo">
  <a:themeElements>
    <a:clrScheme name="Simple Light">
      <a:dk1>
        <a:srgbClr val="35363B"/>
      </a:dk1>
      <a:lt1>
        <a:srgbClr val="F3F3F3"/>
      </a:lt1>
      <a:dk2>
        <a:srgbClr val="D9DDE3"/>
      </a:dk2>
      <a:lt2>
        <a:srgbClr val="BA0034"/>
      </a:lt2>
      <a:accent1>
        <a:srgbClr val="F8B85E"/>
      </a:accent1>
      <a:accent2>
        <a:srgbClr val="34909D"/>
      </a:accent2>
      <a:accent3>
        <a:srgbClr val="55C0ED"/>
      </a:accent3>
      <a:accent4>
        <a:srgbClr val="6F7082"/>
      </a:accent4>
      <a:accent5>
        <a:srgbClr val="CED0D6"/>
      </a:accent5>
      <a:accent6>
        <a:srgbClr val="42444F"/>
      </a:accent6>
      <a:hlink>
        <a:srgbClr val="3536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3643</TotalTime>
  <Words>3882</Words>
  <Application>Microsoft Office PowerPoint</Application>
  <PresentationFormat>On-screen Show (16:9)</PresentationFormat>
  <Paragraphs>461</Paragraphs>
  <Slides>69</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Epilogue</vt:lpstr>
      <vt:lpstr>Nunito Light</vt:lpstr>
      <vt:lpstr>Raleway</vt:lpstr>
      <vt:lpstr>Montserrat</vt:lpstr>
      <vt:lpstr>PT Sans</vt:lpstr>
      <vt:lpstr>Lato</vt:lpstr>
      <vt:lpstr>Calibri</vt:lpstr>
      <vt:lpstr>Arial</vt:lpstr>
      <vt:lpstr>Multimedia Software Pitch Deck by Slidesgo</vt:lpstr>
      <vt:lpstr>Software process models</vt:lpstr>
      <vt:lpstr>Table of contents</vt:lpstr>
      <vt:lpstr>Introduction</vt:lpstr>
      <vt:lpstr>PowerPoint Presentation</vt:lpstr>
      <vt:lpstr>Software process models</vt:lpstr>
      <vt:lpstr>Water fall model</vt:lpstr>
      <vt:lpstr>Phases of software development life cycle</vt:lpstr>
      <vt:lpstr>Case study</vt:lpstr>
      <vt:lpstr>Requirements analysis and definition</vt:lpstr>
      <vt:lpstr>System and software design</vt:lpstr>
      <vt:lpstr>PowerPoint Presentation</vt:lpstr>
      <vt:lpstr>Evolutionary model</vt:lpstr>
      <vt:lpstr>Type of evolutionary model</vt:lpstr>
      <vt:lpstr>Advantages</vt:lpstr>
      <vt:lpstr>Component Based Software Engineering (CBSE)</vt:lpstr>
      <vt:lpstr>Stages of CBSE</vt:lpstr>
      <vt:lpstr>Case study</vt:lpstr>
      <vt:lpstr>Component analysis</vt:lpstr>
      <vt:lpstr>Requirements Modification</vt:lpstr>
      <vt:lpstr>System Design with Reuse</vt:lpstr>
      <vt:lpstr>Development and Integration</vt:lpstr>
      <vt:lpstr>Process Iteration</vt:lpstr>
      <vt:lpstr>PowerPoint Presentation</vt:lpstr>
      <vt:lpstr>Incremental delivery</vt:lpstr>
      <vt:lpstr>Case study</vt:lpstr>
      <vt:lpstr>PowerPoint Presentation</vt:lpstr>
      <vt:lpstr>Advantages</vt:lpstr>
      <vt:lpstr>Disadvantages</vt:lpstr>
      <vt:lpstr>Spiral model</vt:lpstr>
      <vt:lpstr>4 sectors of single spiral</vt:lpstr>
      <vt:lpstr>PowerPoint Presentation</vt:lpstr>
      <vt:lpstr>PowerPoint Presentation</vt:lpstr>
      <vt:lpstr>PowerPoint Presentation</vt:lpstr>
      <vt:lpstr>PowerPoint Presentation</vt:lpstr>
      <vt:lpstr>PowerPoint Presentation</vt:lpstr>
      <vt:lpstr>Process Activities</vt:lpstr>
      <vt:lpstr>PowerPoint Presentation</vt:lpstr>
      <vt:lpstr>Software specification</vt:lpstr>
      <vt:lpstr>4 activities of Requirement Engineering</vt:lpstr>
      <vt:lpstr>PowerPoint Presentation</vt:lpstr>
      <vt:lpstr>PowerPoint Presentation</vt:lpstr>
      <vt:lpstr>Case study</vt:lpstr>
      <vt:lpstr>PowerPoint Presentation</vt:lpstr>
      <vt:lpstr>PowerPoint Presentation</vt:lpstr>
      <vt:lpstr>PowerPoint Presentation</vt:lpstr>
      <vt:lpstr>PowerPoint Presentation</vt:lpstr>
      <vt:lpstr>Software design and implementation</vt:lpstr>
      <vt:lpstr>specific design process activities </vt:lpstr>
      <vt:lpstr>Let’s understand the specific design process activities with the example of ATM</vt:lpstr>
      <vt:lpstr>Architectural Design → System Architecture</vt:lpstr>
      <vt:lpstr>PowerPoint Presentation</vt:lpstr>
      <vt:lpstr>Abstract Specification → Software Specification</vt:lpstr>
      <vt:lpstr>Interface Design → Interface Specification</vt:lpstr>
      <vt:lpstr>PowerPoint Presentation</vt:lpstr>
      <vt:lpstr>Component Design → Component Specification</vt:lpstr>
      <vt:lpstr>PowerPoint Presentation</vt:lpstr>
      <vt:lpstr>Data Structure Design → Data Structure Specification</vt:lpstr>
      <vt:lpstr>Algorithm Design → Algorithm Specification</vt:lpstr>
      <vt:lpstr>PowerPoint Presentation</vt:lpstr>
      <vt:lpstr>The Rational Unified Process</vt:lpstr>
      <vt:lpstr>PowerPoint Presentation</vt:lpstr>
      <vt:lpstr>RUP is normally described from three perspectives:</vt:lpstr>
      <vt:lpstr>4 phases of RUP</vt:lpstr>
      <vt:lpstr>PowerPoint Presentation</vt:lpstr>
      <vt:lpstr>PowerPoint Presentation</vt:lpstr>
      <vt:lpstr>RUP</vt:lpstr>
      <vt:lpstr>PowerPoint Presentation</vt:lpstr>
      <vt:lpstr>PowerPoint Presentation</vt:lpstr>
      <vt:lpstr>End  of  chapter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Goutham</dc:creator>
  <cp:lastModifiedBy>Goutham Jatthan</cp:lastModifiedBy>
  <cp:revision>18</cp:revision>
  <dcterms:modified xsi:type="dcterms:W3CDTF">2025-09-27T19:03:41Z</dcterms:modified>
</cp:coreProperties>
</file>